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077075" cy="9004300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Tahoma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08437" y="0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51861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08437" y="8551861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ahoma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0" name="Shape 110"/>
          <p:cNvSpPr txBox="1"/>
          <p:nvPr/>
        </p:nvSpPr>
        <p:spPr>
          <a:xfrm>
            <a:off x="4008437" y="8551861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ahoma"/>
                <a:buNone/>
              </a:pPr>
              <a:t>1</a:t>
            </a:fld>
            <a:endParaRPr lang="en-US" sz="12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87462" y="674687"/>
            <a:ext cx="4502150" cy="33766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990600" y="1676400"/>
            <a:ext cx="7772400" cy="1462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82687" y="2017713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193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573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54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5145087" y="2017713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0193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6573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54999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14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182687" y="2017711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5400000">
            <a:off x="5020469" y="2197894"/>
            <a:ext cx="5918200" cy="1951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1042193" y="323057"/>
            <a:ext cx="5918200" cy="5700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3011486" y="188911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72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7271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778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438400"/>
            <a:ext cx="9009062" cy="1052511"/>
            <a:chOff x="0" y="2438400"/>
            <a:chExt cx="9009062" cy="1052511"/>
          </a:xfrm>
        </p:grpSpPr>
        <p:grpSp>
          <p:nvGrpSpPr>
            <p:cNvPr id="11" name="Shape 11"/>
            <p:cNvGrpSpPr/>
            <p:nvPr/>
          </p:nvGrpSpPr>
          <p:grpSpPr>
            <a:xfrm>
              <a:off x="290512" y="2546349"/>
              <a:ext cx="711200" cy="474661"/>
              <a:chOff x="1143000" y="533400"/>
              <a:chExt cx="990600" cy="685799"/>
            </a:xfrm>
          </p:grpSpPr>
          <p:sp>
            <p:nvSpPr>
              <p:cNvPr id="12" name="Shape 12"/>
              <p:cNvSpPr txBox="1"/>
              <p:nvPr/>
            </p:nvSpPr>
            <p:spPr>
              <a:xfrm>
                <a:off x="1143000" y="533400"/>
                <a:ext cx="609599" cy="6857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Shape 13"/>
              <p:cNvSpPr txBox="1"/>
              <p:nvPr/>
            </p:nvSpPr>
            <p:spPr>
              <a:xfrm>
                <a:off x="1676400" y="533400"/>
                <a:ext cx="457200" cy="685799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414336" y="2968624"/>
              <a:ext cx="738186" cy="474661"/>
              <a:chOff x="1447800" y="4191000"/>
              <a:chExt cx="1066798" cy="685799"/>
            </a:xfrm>
          </p:grpSpPr>
          <p:sp>
            <p:nvSpPr>
              <p:cNvPr id="15" name="Shape 15"/>
              <p:cNvSpPr txBox="1"/>
              <p:nvPr/>
            </p:nvSpPr>
            <p:spPr>
              <a:xfrm>
                <a:off x="1447800" y="4191000"/>
                <a:ext cx="609599" cy="6857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Shape 16"/>
              <p:cNvSpPr txBox="1"/>
              <p:nvPr/>
            </p:nvSpPr>
            <p:spPr>
              <a:xfrm>
                <a:off x="1982786" y="4191000"/>
                <a:ext cx="531811" cy="685799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7" name="Shape 17"/>
            <p:cNvSpPr txBox="1"/>
            <p:nvPr/>
          </p:nvSpPr>
          <p:spPr>
            <a:xfrm>
              <a:off x="0" y="2895600"/>
              <a:ext cx="560387" cy="42227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635000" y="2438400"/>
              <a:ext cx="31750" cy="10525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Shape 19"/>
            <p:cNvSpPr txBox="1"/>
            <p:nvPr/>
          </p:nvSpPr>
          <p:spPr>
            <a:xfrm rot="10800000" flipH="1">
              <a:off x="315912" y="3260725"/>
              <a:ext cx="8693150" cy="55561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182687" y="2017711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417512" y="1098550"/>
            <a:ext cx="438150" cy="4746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800100" y="1098550"/>
            <a:ext cx="328611" cy="47466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541337" y="1520825"/>
            <a:ext cx="422275" cy="474661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911225" y="1520825"/>
            <a:ext cx="368299" cy="474661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762000" y="990600"/>
            <a:ext cx="31750" cy="105251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82687" y="2017711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87959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524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587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5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ahoma"/>
                <a:buNone/>
              </a:pPr>
              <a:t>‹#›</a:t>
            </a:fld>
            <a:endParaRPr lang="en-US" sz="1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533400" y="1600200"/>
            <a:ext cx="8229600" cy="1538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Weather and Climate: 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Earth’s Atmosphere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27250"/>
            <a:ext cx="4267199" cy="329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450" y="2133600"/>
            <a:ext cx="4670425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143000" y="762000"/>
            <a:ext cx="76961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are their surfaces different?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42900"/>
            <a:ext cx="8305799" cy="62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Weather and Atmosphere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</a:pPr>
            <a:r>
              <a:rPr lang="en-US" sz="2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Weather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is the condition of Earth’s atmosphere at a particular time and place. Weather and temperature around the globe are affected by gases and moisture (______ vapor) in the Earth’s atmosphere.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</a:pP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Earth’s </a:t>
            </a:r>
            <a:r>
              <a:rPr lang="en-US" sz="26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atmosphere</a:t>
            </a:r>
            <a:r>
              <a:rPr lang="en-US"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is the envelope of gases that surrounds the planet. The atmosphere is composed of a mixture of atoms and molecules. By trapping some of the ____________, the atmosphere keeps the Earth at a temperature in which life can exist.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Composition of Earth’s atmosphere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1533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Gases in atmosphere are usually expressed as a percentage of “dry air” because air contains varying amounts of water vapor. 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Gases are retained in Earth’s atmosphere by gravity.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atmosphere is made up of: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Nitrogen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 most abundant gas (78%)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b. found as diatomic molecules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2. Oxygen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533400" y="2017711"/>
            <a:ext cx="8421687" cy="4459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 Second most abundant gas (21%)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B. Oxygen is vital for living organisms as well as the burning of fuels such as fire and gasoline in cars.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C. Most are found as diatomic molecules. </a:t>
            </a:r>
            <a:r>
              <a:rPr lang="en-US" sz="28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Ozone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has three atoms of oxygen and it forms when lightning interacts with the oxygen in the air. 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Ozone also has the important role of filtering out harmful ultraviolet (UV) rays in the upper atmosphere.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Atmosphere Comp. Continued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</a:pPr>
            <a:r>
              <a:rPr lang="en-US" sz="20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 Trace gases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 the remaining 1% consists of Ar (0.9340%), CO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(0.038%) and small amounts of other gases.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b. Carbon dioxide is absorbed by plants to produce food, and released by the burning of fuels and coal. As a result CO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accumulates in the atmosphere.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</a:pPr>
            <a:r>
              <a:rPr lang="en-US" sz="20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4. Water Vapor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 </a:t>
            </a:r>
            <a:r>
              <a:rPr lang="en-US" sz="20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water vapor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is invisible. It is water in the form of a gas and it plays an important role in regulating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arth’s weather.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b. air has a varying amount of water vapor (1% on average)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c. it produces clouds and precipitation.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</a:pPr>
            <a:r>
              <a:rPr lang="en-US" sz="20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5. Solid and Liquid Particles</a:t>
            </a:r>
          </a:p>
          <a:p>
            <a:pPr marL="990600" marR="0" lvl="1" indent="-533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 air contains particles of dust, smoke, salt, and other chemicals.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Importance of the Atmosphere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8421687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9999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Earth’s atmosphere makes conditions on Earth suitable for living things.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 It contains gases that all living things need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b. It traps energy from the sun that keeps the temperature warm and water in liquid form. It also reduces temperature extremes between day and night.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c. It protects Earth from UV radiation (_______ layer)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d. Burns up most meteors that come within Earth’s atmosphere.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6" cy="1462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1" name="Shape 1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8610599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On-screen Show (4:3)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Verdana</vt:lpstr>
      <vt:lpstr>Tahoma</vt:lpstr>
      <vt:lpstr>Noto Sans Symbols</vt:lpstr>
      <vt:lpstr>1_Blends</vt:lpstr>
      <vt:lpstr>Blends</vt:lpstr>
      <vt:lpstr>Weather and Climate:  Earth’s Atmosphere</vt:lpstr>
      <vt:lpstr>Slide 2</vt:lpstr>
      <vt:lpstr>Slide 3</vt:lpstr>
      <vt:lpstr>Weather and Atmosphere</vt:lpstr>
      <vt:lpstr>Composition of Earth’s atmosphere</vt:lpstr>
      <vt:lpstr>2. Oxygen</vt:lpstr>
      <vt:lpstr>Atmosphere Comp. Continued</vt:lpstr>
      <vt:lpstr>Importance of the Atmosphere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Climate:  Earth’s Atmosphere</dc:title>
  <dc:creator>Jesse Taylor-Waldman</dc:creator>
  <cp:lastModifiedBy>fsuteam</cp:lastModifiedBy>
  <cp:revision>1</cp:revision>
  <dcterms:modified xsi:type="dcterms:W3CDTF">2016-05-04T20:02:20Z</dcterms:modified>
</cp:coreProperties>
</file>