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44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6326991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599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Ohm’s </a:t>
            </a:r>
            <a:r>
              <a:rPr lang="en" dirty="0" smtClean="0"/>
              <a:t>L</a:t>
            </a:r>
            <a:r>
              <a:rPr lang="en-US" dirty="0" smtClean="0"/>
              <a:t>a</a:t>
            </a:r>
            <a:r>
              <a:rPr lang="en" dirty="0" smtClean="0"/>
              <a:t>w </a:t>
            </a:r>
            <a:r>
              <a:rPr lang="en" dirty="0"/>
              <a:t>and Power 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300"/>
              <a:t>Voltage, Resistance, and Current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-50870" y="75050"/>
            <a:ext cx="2640762" cy="99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u="sng" dirty="0"/>
              <a:t>Ohm’s Law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83100" y="1065500"/>
            <a:ext cx="2965499" cy="3424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900" dirty="0"/>
              <a:t>V = I x R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900" dirty="0"/>
              <a:t>I = 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900" dirty="0"/>
              <a:t>R =</a:t>
            </a:r>
          </a:p>
          <a:p>
            <a:pPr lvl="0">
              <a:spcBef>
                <a:spcPts val="0"/>
              </a:spcBef>
              <a:buNone/>
            </a:pPr>
            <a:endParaRPr sz="1200" dirty="0"/>
          </a:p>
        </p:txBody>
      </p:sp>
      <p:sp>
        <p:nvSpPr>
          <p:cNvPr id="64" name="Shape 64"/>
          <p:cNvSpPr txBox="1"/>
          <p:nvPr/>
        </p:nvSpPr>
        <p:spPr>
          <a:xfrm>
            <a:off x="2500751" y="-87002"/>
            <a:ext cx="3370199" cy="108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 b="1" u="sng" dirty="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Power Equation 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2670550" y="1058750"/>
            <a:ext cx="3370199" cy="3424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3000"/>
              <a:t>P = I x V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3000"/>
              <a:t>I = 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3000"/>
              <a:t>V =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 txBox="1"/>
          <p:nvPr/>
        </p:nvSpPr>
        <p:spPr>
          <a:xfrm>
            <a:off x="5794750" y="56601"/>
            <a:ext cx="3446399" cy="8273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 b="1" u="sng" dirty="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Electrical Energy 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5870950" y="1134950"/>
            <a:ext cx="3370199" cy="3424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3000"/>
              <a:t>E = P x T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3000"/>
              <a:t>P = 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3000"/>
              <a:t>T =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8" name="Shape 68"/>
          <p:cNvCxnSpPr/>
          <p:nvPr/>
        </p:nvCxnSpPr>
        <p:spPr>
          <a:xfrm>
            <a:off x="2553125" y="150"/>
            <a:ext cx="53999" cy="5165399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9" name="Shape 69"/>
          <p:cNvCxnSpPr/>
          <p:nvPr/>
        </p:nvCxnSpPr>
        <p:spPr>
          <a:xfrm>
            <a:off x="5758225" y="150"/>
            <a:ext cx="53999" cy="5165399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7700" y="3692875"/>
            <a:ext cx="1640450" cy="1389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18812" y="3751900"/>
            <a:ext cx="1640450" cy="1320881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55472" y="3482072"/>
            <a:ext cx="1822175" cy="1580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Procedure</a:t>
            </a:r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8150" y="100025"/>
            <a:ext cx="7338899" cy="4949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6775" y="226675"/>
            <a:ext cx="7025424" cy="4634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5300" u="sng"/>
              <a:t>Voltage (V or E)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211674" y="1228675"/>
            <a:ext cx="8728434" cy="345261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74650" lvl="0" indent="-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32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Amount of pressure causing flow of electrons</a:t>
            </a:r>
          </a:p>
          <a:p>
            <a:pPr marL="374650" lvl="0" indent="-4572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32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Symbol is V or E</a:t>
            </a:r>
          </a:p>
          <a:p>
            <a:pPr marL="374650" lvl="0" indent="-4572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32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Measured in Units of volts</a:t>
            </a:r>
          </a:p>
          <a:p>
            <a:pPr marL="374650" lvl="0" indent="-4572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32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Also called potential difference because it describes difference in charge from one place to another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5200" u="sng"/>
              <a:t>Current (I)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lvl="0" indent="-412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matic SC"/>
              <a:buChar char="•"/>
            </a:pPr>
            <a:r>
              <a:rPr lang="en" sz="32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Measure of electrons per unit time</a:t>
            </a:r>
          </a:p>
          <a:p>
            <a:pPr marL="342900" lvl="0" indent="-41275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matic SC"/>
              <a:buChar char="•"/>
            </a:pPr>
            <a:r>
              <a:rPr lang="en" sz="32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Symbol is I</a:t>
            </a:r>
          </a:p>
          <a:p>
            <a:pPr marL="342900" lvl="0" indent="-41275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matic SC"/>
              <a:buChar char="•"/>
            </a:pPr>
            <a:r>
              <a:rPr lang="en" sz="32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Measured in Units of amperes (amps)</a:t>
            </a:r>
          </a:p>
          <a:p>
            <a:pPr marL="342900" lvl="0" indent="-41275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matic SC"/>
              <a:buChar char="•"/>
            </a:pPr>
            <a:r>
              <a:rPr lang="en" sz="32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One ampere is one coulomb of charge passing a point in one second</a:t>
            </a:r>
          </a:p>
          <a:p>
            <a:pPr marL="342900" lvl="0" indent="-41275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matic SC"/>
              <a:buChar char="•"/>
            </a:pPr>
            <a:r>
              <a:rPr lang="en" sz="32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One coulomb equals 6.24 × 10</a:t>
            </a:r>
            <a:r>
              <a:rPr lang="en" sz="3200" b="1" baseline="30000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18</a:t>
            </a:r>
            <a:r>
              <a:rPr lang="en" sz="32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 electrons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5100" u="sng"/>
              <a:t>Resistance (R)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lvl="0" indent="-419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matic SC"/>
              <a:buChar char="•"/>
            </a:pPr>
            <a:r>
              <a:rPr lang="en" sz="32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Opposition to current flow</a:t>
            </a:r>
          </a:p>
          <a:p>
            <a:pPr marL="342900" lvl="0" indent="-419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matic SC"/>
              <a:buChar char="•"/>
            </a:pPr>
            <a:r>
              <a:rPr lang="en" sz="32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Symbol is R</a:t>
            </a:r>
          </a:p>
          <a:p>
            <a:pPr marL="342900" lvl="0" indent="-4191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matic SC"/>
              <a:buChar char="•"/>
            </a:pPr>
            <a:r>
              <a:rPr lang="en" sz="32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Measured in Units of ohms (Ω)</a:t>
            </a:r>
          </a:p>
          <a:p>
            <a:pPr marL="342900" lvl="0" indent="-4191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matic SC"/>
              <a:buChar char="•"/>
            </a:pPr>
            <a:r>
              <a:rPr lang="en" sz="32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Current flow limited and voltage divided by resistors </a:t>
            </a:r>
          </a:p>
          <a:p>
            <a:pPr marL="342900" lvl="0" indent="-4191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matic SC"/>
              <a:buChar char="•"/>
            </a:pPr>
            <a:r>
              <a:rPr lang="en" sz="32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Resistant materials are insulators</a:t>
            </a:r>
          </a:p>
          <a:p>
            <a:pPr marL="342900" lvl="0" indent="-4191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matic SC"/>
              <a:buChar char="•"/>
            </a:pPr>
            <a:r>
              <a:rPr lang="en" sz="32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Inversely proportional to current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5500" u="sng"/>
              <a:t>Power (P)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665762" cy="371406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matic SC"/>
              <a:buChar char="•"/>
            </a:pPr>
            <a:r>
              <a:rPr lang="en" sz="32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The rate at which work is done or amount of work done based on period of time</a:t>
            </a:r>
          </a:p>
          <a:p>
            <a:pPr marL="342900" lvl="0" indent="-3810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matic SC"/>
              <a:buChar char="•"/>
            </a:pPr>
            <a:r>
              <a:rPr lang="en" sz="32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Electrical power is product of voltage and current</a:t>
            </a:r>
          </a:p>
          <a:p>
            <a:pPr marL="342900" lvl="0" indent="-3810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matic SC"/>
              <a:buChar char="•"/>
            </a:pPr>
            <a:r>
              <a:rPr lang="en" sz="32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Measured in watts</a:t>
            </a:r>
          </a:p>
          <a:p>
            <a:pPr marL="342900" lvl="0" indent="-3810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matic SC"/>
              <a:buChar char="•"/>
            </a:pPr>
            <a:r>
              <a:rPr lang="en" sz="3200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One watt is one volt moving one coulomb of electricity in one second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Macintosh PowerPoint</Application>
  <PresentationFormat>On-screen Show (16:9)</PresentationFormat>
  <Paragraphs>38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Amatic SC</vt:lpstr>
      <vt:lpstr>Source Code Pro</vt:lpstr>
      <vt:lpstr>beach-day</vt:lpstr>
      <vt:lpstr>Ohm’s Law and Power </vt:lpstr>
      <vt:lpstr>Ohm’s Law</vt:lpstr>
      <vt:lpstr>Procedure</vt:lpstr>
      <vt:lpstr>PowerPoint Presentation</vt:lpstr>
      <vt:lpstr>Voltage (V or E)</vt:lpstr>
      <vt:lpstr>Current (I)</vt:lpstr>
      <vt:lpstr>Resistance (R)</vt:lpstr>
      <vt:lpstr>Power (P)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Ohm’s Law and Power </dc:title>
  <cp:lastModifiedBy>Jesse Taylor-Waldman</cp:lastModifiedBy>
  <cp:revision>1</cp:revision>
  <dcterms:modified xsi:type="dcterms:W3CDTF">2016-02-26T00:56:23Z</dcterms:modified>
</cp:coreProperties>
</file>