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3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theme+xml" PartName="/ppt/theme/theme4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69" r:id="rId3"/>
    <p:sldMasterId id="2147483670" r:id="rId4"/>
    <p:sldMasterId id="2147483671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</p:sldIdLst>
  <p:sldSz cy="6858000" cx="9144000"/>
  <p:notesSz cx="7077075" cy="9382125"/>
  <p:embeddedFontLst>
    <p:embeddedFont>
      <p:font typeface="Arial Black"/>
      <p:regular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3.xml"/><Relationship Id="rId15" Type="http://schemas.openxmlformats.org/officeDocument/2006/relationships/font" Target="fonts/ArialBlack-regular.fntdata"/><Relationship Id="rId14" Type="http://schemas.openxmlformats.org/officeDocument/2006/relationships/slide" Target="slides/slide8.xml"/><Relationship Id="rId5" Type="http://schemas.openxmlformats.org/officeDocument/2006/relationships/slideMaster" Target="slideMasters/slideMaster3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00000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/>
          <p:nvPr>
            <p:ph idx="2" type="hdr"/>
          </p:nvPr>
        </p:nvSpPr>
        <p:spPr>
          <a:xfrm>
            <a:off x="0" y="0"/>
            <a:ext cx="3067049" cy="46831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4" name="Shape 4"/>
          <p:cNvSpPr txBox="1"/>
          <p:nvPr>
            <p:ph idx="10" type="dt"/>
          </p:nvPr>
        </p:nvSpPr>
        <p:spPr>
          <a:xfrm>
            <a:off x="4008437" y="0"/>
            <a:ext cx="3067049" cy="46831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2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5" name="Shape 5"/>
          <p:cNvSpPr/>
          <p:nvPr>
            <p:ph idx="3" type="sldImg"/>
          </p:nvPr>
        </p:nvSpPr>
        <p:spPr>
          <a:xfrm>
            <a:off x="1193800" y="703262"/>
            <a:ext cx="4689475" cy="35178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708025" y="4456112"/>
            <a:ext cx="5661024" cy="422275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7" name="Shape 7"/>
          <p:cNvSpPr txBox="1"/>
          <p:nvPr>
            <p:ph idx="11" type="ftr"/>
          </p:nvPr>
        </p:nvSpPr>
        <p:spPr>
          <a:xfrm>
            <a:off x="0" y="8910636"/>
            <a:ext cx="3067049" cy="4698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4008437" y="8910636"/>
            <a:ext cx="3067049" cy="469899"/>
          </a:xfrm>
          <a:prstGeom prst="rect">
            <a:avLst/>
          </a:prstGeom>
          <a:noFill/>
          <a:ln>
            <a:noFill/>
          </a:ln>
        </p:spPr>
        <p:txBody>
          <a:bodyPr anchorCtr="0" anchor="b" bIns="47000" lIns="94025" rIns="94025" tIns="470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Verdana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/>
          <p:nvPr>
            <p:ph idx="1" type="body"/>
          </p:nvPr>
        </p:nvSpPr>
        <p:spPr>
          <a:xfrm>
            <a:off x="708025" y="4456112"/>
            <a:ext cx="5661024" cy="422275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/>
          <p:nvPr>
            <p:ph idx="2" type="sldImg"/>
          </p:nvPr>
        </p:nvSpPr>
        <p:spPr>
          <a:xfrm>
            <a:off x="1193800" y="703262"/>
            <a:ext cx="4689475" cy="35178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/>
          <p:nvPr>
            <p:ph idx="2" type="sldImg"/>
          </p:nvPr>
        </p:nvSpPr>
        <p:spPr>
          <a:xfrm>
            <a:off x="1193800" y="703262"/>
            <a:ext cx="4689475" cy="35178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122" name="Shape 122"/>
          <p:cNvSpPr txBox="1"/>
          <p:nvPr>
            <p:ph idx="1" type="body"/>
          </p:nvPr>
        </p:nvSpPr>
        <p:spPr>
          <a:xfrm>
            <a:off x="708025" y="4456112"/>
            <a:ext cx="5661024" cy="4222750"/>
          </a:xfrm>
          <a:prstGeom prst="rect">
            <a:avLst/>
          </a:prstGeom>
          <a:noFill/>
          <a:ln>
            <a:noFill/>
          </a:ln>
        </p:spPr>
        <p:txBody>
          <a:bodyPr anchorCtr="0" anchor="t" bIns="47000" lIns="94025" rIns="94025" tIns="470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3" name="Shape 123"/>
          <p:cNvSpPr txBox="1"/>
          <p:nvPr/>
        </p:nvSpPr>
        <p:spPr>
          <a:xfrm>
            <a:off x="4008437" y="8910636"/>
            <a:ext cx="3067049" cy="469899"/>
          </a:xfrm>
          <a:prstGeom prst="rect">
            <a:avLst/>
          </a:prstGeom>
          <a:noFill/>
          <a:ln>
            <a:noFill/>
          </a:ln>
        </p:spPr>
        <p:txBody>
          <a:bodyPr anchorCtr="0" anchor="b" bIns="47000" lIns="94025" rIns="94025" tIns="470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Verdana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/>
          <p:nvPr>
            <p:ph idx="1" type="body"/>
          </p:nvPr>
        </p:nvSpPr>
        <p:spPr>
          <a:xfrm>
            <a:off x="708025" y="4456112"/>
            <a:ext cx="5661024" cy="422275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9" name="Shape 129"/>
          <p:cNvSpPr/>
          <p:nvPr>
            <p:ph idx="2" type="sldImg"/>
          </p:nvPr>
        </p:nvSpPr>
        <p:spPr>
          <a:xfrm>
            <a:off x="1193800" y="703262"/>
            <a:ext cx="4689475" cy="35178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/>
          <p:nvPr>
            <p:ph idx="1" type="body"/>
          </p:nvPr>
        </p:nvSpPr>
        <p:spPr>
          <a:xfrm>
            <a:off x="708025" y="4456112"/>
            <a:ext cx="5661024" cy="422275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5" name="Shape 135"/>
          <p:cNvSpPr/>
          <p:nvPr>
            <p:ph idx="2" type="sldImg"/>
          </p:nvPr>
        </p:nvSpPr>
        <p:spPr>
          <a:xfrm>
            <a:off x="1193800" y="703262"/>
            <a:ext cx="4689475" cy="35178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/>
          <p:nvPr>
            <p:ph idx="1" type="body"/>
          </p:nvPr>
        </p:nvSpPr>
        <p:spPr>
          <a:xfrm>
            <a:off x="708025" y="4456112"/>
            <a:ext cx="5661024" cy="422275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3" name="Shape 143"/>
          <p:cNvSpPr/>
          <p:nvPr>
            <p:ph idx="2" type="sldImg"/>
          </p:nvPr>
        </p:nvSpPr>
        <p:spPr>
          <a:xfrm>
            <a:off x="1193800" y="703262"/>
            <a:ext cx="4689475" cy="35178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Shape 227"/>
          <p:cNvSpPr txBox="1"/>
          <p:nvPr>
            <p:ph idx="1" type="body"/>
          </p:nvPr>
        </p:nvSpPr>
        <p:spPr>
          <a:xfrm>
            <a:off x="707707" y="4456509"/>
            <a:ext cx="5661599" cy="42218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28" name="Shape 228"/>
          <p:cNvSpPr/>
          <p:nvPr>
            <p:ph idx="2" type="sldImg"/>
          </p:nvPr>
        </p:nvSpPr>
        <p:spPr>
          <a:xfrm>
            <a:off x="1179744" y="703659"/>
            <a:ext cx="4718400" cy="35183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Shape 234"/>
          <p:cNvSpPr txBox="1"/>
          <p:nvPr>
            <p:ph idx="1" type="body"/>
          </p:nvPr>
        </p:nvSpPr>
        <p:spPr>
          <a:xfrm>
            <a:off x="707707" y="4456509"/>
            <a:ext cx="5661599" cy="42218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35" name="Shape 235"/>
          <p:cNvSpPr/>
          <p:nvPr>
            <p:ph idx="2" type="sldImg"/>
          </p:nvPr>
        </p:nvSpPr>
        <p:spPr>
          <a:xfrm>
            <a:off x="1179744" y="703659"/>
            <a:ext cx="4718400" cy="35183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40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Shape 241"/>
          <p:cNvSpPr txBox="1"/>
          <p:nvPr>
            <p:ph idx="1" type="body"/>
          </p:nvPr>
        </p:nvSpPr>
        <p:spPr>
          <a:xfrm>
            <a:off x="708025" y="4456112"/>
            <a:ext cx="5661024" cy="422275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2" name="Shape 242"/>
          <p:cNvSpPr/>
          <p:nvPr>
            <p:ph idx="2" type="sldImg"/>
          </p:nvPr>
        </p:nvSpPr>
        <p:spPr>
          <a:xfrm>
            <a:off x="1193800" y="703262"/>
            <a:ext cx="4689475" cy="35178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ctrTitle"/>
          </p:nvPr>
        </p:nvSpPr>
        <p:spPr>
          <a:xfrm>
            <a:off x="2971800" y="1828800"/>
            <a:ext cx="6019799" cy="22097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defRPr b="0" i="0" sz="5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1" name="Shape 31"/>
          <p:cNvSpPr txBox="1"/>
          <p:nvPr>
            <p:ph idx="1" type="subTitle"/>
          </p:nvPr>
        </p:nvSpPr>
        <p:spPr>
          <a:xfrm>
            <a:off x="2971800" y="4267200"/>
            <a:ext cx="6019799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680"/>
              </a:spcBef>
              <a:spcAft>
                <a:spcPts val="0"/>
              </a:spcAft>
              <a:buClr>
                <a:schemeClr val="lt2"/>
              </a:buClr>
              <a:buFont typeface="Noto Sans Symbols"/>
              <a:buNone/>
              <a:defRPr b="0" i="0" sz="3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43509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Char char="◻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129539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Font typeface="Noto Sans Symbols"/>
              <a:buChar char="■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397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Char char="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2" name="Shape 32"/>
          <p:cNvSpPr txBox="1"/>
          <p:nvPr>
            <p:ph idx="10" type="dt"/>
          </p:nvPr>
        </p:nvSpPr>
        <p:spPr>
          <a:xfrm>
            <a:off x="457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33" name="Shape 33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6553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 Black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/>
          <p:nvPr>
            <p:ph type="title"/>
          </p:nvPr>
        </p:nvSpPr>
        <p:spPr>
          <a:xfrm>
            <a:off x="457200" y="457200"/>
            <a:ext cx="8229600" cy="1371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 rtl="0" algn="l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 algn="l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rtl="0" algn="l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rtl="0" algn="l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rtl="0" algn="l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L="457200" rtl="0" algn="l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L="914400" rtl="0" algn="l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L="1371600" rtl="0" algn="l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L="1828800" rtl="0" algn="l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x="457200" y="1981200"/>
            <a:ext cx="4038599" cy="388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 sz="2800"/>
            </a:lvl1pPr>
            <a:lvl2pPr lvl="1" rtl="0">
              <a:spcBef>
                <a:spcPts val="0"/>
              </a:spcBef>
              <a:defRPr sz="2400"/>
            </a:lvl2pPr>
            <a:lvl3pPr lvl="2" rtl="0">
              <a:spcBef>
                <a:spcPts val="0"/>
              </a:spcBef>
              <a:defRPr sz="2000"/>
            </a:lvl3pPr>
            <a:lvl4pPr lvl="3" rtl="0">
              <a:spcBef>
                <a:spcPts val="0"/>
              </a:spcBef>
              <a:defRPr sz="1800"/>
            </a:lvl4pPr>
            <a:lvl5pPr lvl="4" rtl="0">
              <a:spcBef>
                <a:spcPts val="0"/>
              </a:spcBef>
              <a:defRPr sz="1800"/>
            </a:lvl5pPr>
            <a:lvl6pPr lvl="5" rtl="0">
              <a:spcBef>
                <a:spcPts val="0"/>
              </a:spcBef>
              <a:defRPr sz="1800"/>
            </a:lvl6pPr>
            <a:lvl7pPr lvl="6" rtl="0">
              <a:spcBef>
                <a:spcPts val="0"/>
              </a:spcBef>
              <a:defRPr sz="1800"/>
            </a:lvl7pPr>
            <a:lvl8pPr lvl="7" rtl="0">
              <a:spcBef>
                <a:spcPts val="0"/>
              </a:spcBef>
              <a:defRPr sz="1800"/>
            </a:lvl8pPr>
            <a:lvl9pPr lvl="8" rtl="0">
              <a:spcBef>
                <a:spcPts val="0"/>
              </a:spcBef>
              <a:defRPr sz="1800"/>
            </a:lvl9pPr>
          </a:lstStyle>
          <a:p/>
        </p:txBody>
      </p:sp>
      <p:sp>
        <p:nvSpPr>
          <p:cNvPr id="110" name="Shape 110"/>
          <p:cNvSpPr txBox="1"/>
          <p:nvPr>
            <p:ph idx="2" type="body"/>
          </p:nvPr>
        </p:nvSpPr>
        <p:spPr>
          <a:xfrm>
            <a:off x="4648200" y="1981200"/>
            <a:ext cx="4038599" cy="388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 sz="2800"/>
            </a:lvl1pPr>
            <a:lvl2pPr lvl="1" rtl="0">
              <a:spcBef>
                <a:spcPts val="0"/>
              </a:spcBef>
              <a:defRPr sz="2400"/>
            </a:lvl2pPr>
            <a:lvl3pPr lvl="2" rtl="0">
              <a:spcBef>
                <a:spcPts val="0"/>
              </a:spcBef>
              <a:defRPr sz="2000"/>
            </a:lvl3pPr>
            <a:lvl4pPr lvl="3" rtl="0">
              <a:spcBef>
                <a:spcPts val="0"/>
              </a:spcBef>
              <a:defRPr sz="1800"/>
            </a:lvl4pPr>
            <a:lvl5pPr lvl="4" rtl="0">
              <a:spcBef>
                <a:spcPts val="0"/>
              </a:spcBef>
              <a:defRPr sz="1800"/>
            </a:lvl5pPr>
            <a:lvl6pPr lvl="5" rtl="0">
              <a:spcBef>
                <a:spcPts val="0"/>
              </a:spcBef>
              <a:defRPr sz="1800"/>
            </a:lvl6pPr>
            <a:lvl7pPr lvl="6" rtl="0">
              <a:spcBef>
                <a:spcPts val="0"/>
              </a:spcBef>
              <a:defRPr sz="1800"/>
            </a:lvl7pPr>
            <a:lvl8pPr lvl="7" rtl="0">
              <a:spcBef>
                <a:spcPts val="0"/>
              </a:spcBef>
              <a:defRPr sz="1800"/>
            </a:lvl8pPr>
            <a:lvl9pPr lvl="8" rtl="0">
              <a:spcBef>
                <a:spcPts val="0"/>
              </a:spcBef>
              <a:defRPr sz="1800"/>
            </a:lvl9pPr>
          </a:lstStyle>
          <a:p/>
        </p:txBody>
      </p:sp>
      <p:sp>
        <p:nvSpPr>
          <p:cNvPr id="111" name="Shape 111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112" name="Shape 112"/>
          <p:cNvSpPr txBox="1"/>
          <p:nvPr>
            <p:ph idx="12" type="sldNum"/>
          </p:nvPr>
        </p:nvSpPr>
        <p:spPr>
          <a:xfrm>
            <a:off x="6553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 Black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‹#›</a:t>
            </a:fld>
          </a:p>
        </p:txBody>
      </p:sp>
      <p:sp>
        <p:nvSpPr>
          <p:cNvPr id="113" name="Shape 113"/>
          <p:cNvSpPr txBox="1"/>
          <p:nvPr>
            <p:ph idx="10" type="dt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/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 algn="l">
              <a:spcBef>
                <a:spcPts val="0"/>
              </a:spcBef>
              <a:defRPr b="1" sz="4000" cap="none"/>
            </a:lvl1pPr>
            <a:lvl2pPr lvl="1" rtl="0">
              <a:spcBef>
                <a:spcPts val="0"/>
              </a:spcBef>
              <a:defRPr sz="4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rtl="0">
              <a:spcBef>
                <a:spcPts val="0"/>
              </a:spcBef>
              <a:defRPr sz="4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rtl="0">
              <a:spcBef>
                <a:spcPts val="0"/>
              </a:spcBef>
              <a:defRPr sz="4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rtl="0">
              <a:spcBef>
                <a:spcPts val="0"/>
              </a:spcBef>
              <a:defRPr sz="4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rtl="0">
              <a:spcBef>
                <a:spcPts val="0"/>
              </a:spcBef>
              <a:defRPr sz="4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rtl="0">
              <a:spcBef>
                <a:spcPts val="0"/>
              </a:spcBef>
              <a:defRPr sz="4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rtl="0">
              <a:spcBef>
                <a:spcPts val="0"/>
              </a:spcBef>
              <a:defRPr sz="4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rtl="0">
              <a:spcBef>
                <a:spcPts val="0"/>
              </a:spcBef>
              <a:defRPr sz="4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6" name="Shape 116"/>
          <p:cNvSpPr txBox="1"/>
          <p:nvPr>
            <p:ph idx="1" type="body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rtl="0">
              <a:spcBef>
                <a:spcPts val="0"/>
              </a:spcBef>
              <a:buFont typeface="Arial"/>
              <a:buNone/>
              <a:defRPr sz="2000"/>
            </a:lvl1pPr>
            <a:lvl2pPr indent="0" lvl="1" marL="457200" rtl="0">
              <a:spcBef>
                <a:spcPts val="0"/>
              </a:spcBef>
              <a:buFont typeface="Arial"/>
              <a:buNone/>
              <a:defRPr sz="1800"/>
            </a:lvl2pPr>
            <a:lvl3pPr indent="0" lvl="2" marL="914400" rtl="0">
              <a:spcBef>
                <a:spcPts val="0"/>
              </a:spcBef>
              <a:buFont typeface="Arial"/>
              <a:buNone/>
              <a:defRPr sz="1600"/>
            </a:lvl3pPr>
            <a:lvl4pPr indent="0" lvl="3" marL="1371600" rtl="0">
              <a:spcBef>
                <a:spcPts val="0"/>
              </a:spcBef>
              <a:buFont typeface="Arial"/>
              <a:buNone/>
              <a:defRPr sz="1400"/>
            </a:lvl4pPr>
            <a:lvl5pPr indent="0" lvl="4" marL="1828800" rtl="0">
              <a:spcBef>
                <a:spcPts val="0"/>
              </a:spcBef>
              <a:buFont typeface="Arial"/>
              <a:buNone/>
              <a:defRPr sz="1400"/>
            </a:lvl5pPr>
            <a:lvl6pPr indent="0" lvl="5" marL="2286000" rtl="0">
              <a:spcBef>
                <a:spcPts val="0"/>
              </a:spcBef>
              <a:buFont typeface="Arial"/>
              <a:buNone/>
              <a:defRPr sz="1400"/>
            </a:lvl6pPr>
            <a:lvl7pPr indent="0" lvl="6" marL="2743200" rtl="0">
              <a:spcBef>
                <a:spcPts val="0"/>
              </a:spcBef>
              <a:buFont typeface="Arial"/>
              <a:buNone/>
              <a:defRPr sz="1400"/>
            </a:lvl7pPr>
            <a:lvl8pPr indent="0" lvl="7" marL="3200400" rtl="0">
              <a:spcBef>
                <a:spcPts val="0"/>
              </a:spcBef>
              <a:buFont typeface="Arial"/>
              <a:buNone/>
              <a:defRPr sz="1400"/>
            </a:lvl8pPr>
            <a:lvl9pPr indent="0" lvl="8" marL="3657600" rtl="0">
              <a:spcBef>
                <a:spcPts val="0"/>
              </a:spcBef>
              <a:buFont typeface="Arial"/>
              <a:buNone/>
              <a:defRPr sz="1400"/>
            </a:lvl9pPr>
          </a:lstStyle>
          <a:p/>
        </p:txBody>
      </p:sp>
      <p:sp>
        <p:nvSpPr>
          <p:cNvPr id="117" name="Shape 117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118" name="Shape 118"/>
          <p:cNvSpPr txBox="1"/>
          <p:nvPr>
            <p:ph idx="12" type="sldNum"/>
          </p:nvPr>
        </p:nvSpPr>
        <p:spPr>
          <a:xfrm>
            <a:off x="6553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 Black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‹#›</a:t>
            </a:fld>
          </a:p>
        </p:txBody>
      </p:sp>
      <p:sp>
        <p:nvSpPr>
          <p:cNvPr id="119" name="Shape 119"/>
          <p:cNvSpPr txBox="1"/>
          <p:nvPr>
            <p:ph idx="10" type="dt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 txBox="1"/>
          <p:nvPr>
            <p:ph type="title"/>
          </p:nvPr>
        </p:nvSpPr>
        <p:spPr>
          <a:xfrm>
            <a:off x="457200" y="457200"/>
            <a:ext cx="8229600" cy="1371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65" name="Shape 165"/>
          <p:cNvSpPr txBox="1"/>
          <p:nvPr>
            <p:ph idx="1" type="body"/>
          </p:nvPr>
        </p:nvSpPr>
        <p:spPr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ct val="75000"/>
              <a:buFont typeface="Noto Sans Symbols"/>
              <a:buChar char="■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43509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Noto Sans Symbols"/>
              <a:buChar char="◻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129539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SzPct val="65000"/>
              <a:buFont typeface="Noto Sans Symbols"/>
              <a:buChar char="■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397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Noto Sans Symbols"/>
              <a:buChar char="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66" name="Shape 166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167" name="Shape 167"/>
          <p:cNvSpPr txBox="1"/>
          <p:nvPr>
            <p:ph idx="12" type="sldNum"/>
          </p:nvPr>
        </p:nvSpPr>
        <p:spPr>
          <a:xfrm>
            <a:off x="6553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 Black"/>
              <a:buNone/>
            </a:pPr>
            <a:fld id="{00000000-1234-1234-1234-123412341234}" type="slidenum">
              <a:rPr b="0" i="0" lang="en-US" sz="120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‹#›</a:t>
            </a:fld>
          </a:p>
        </p:txBody>
      </p:sp>
      <p:sp>
        <p:nvSpPr>
          <p:cNvPr id="168" name="Shape 168"/>
          <p:cNvSpPr txBox="1"/>
          <p:nvPr>
            <p:ph idx="10" type="dt"/>
          </p:nvPr>
        </p:nvSpPr>
        <p:spPr>
          <a:xfrm>
            <a:off x="457200" y="6245225"/>
            <a:ext cx="2133599" cy="476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 txBox="1"/>
          <p:nvPr>
            <p:ph type="title"/>
          </p:nvPr>
        </p:nvSpPr>
        <p:spPr>
          <a:xfrm rot="5400000">
            <a:off x="4952999" y="2133600"/>
            <a:ext cx="5410200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71" name="Shape 171"/>
          <p:cNvSpPr txBox="1"/>
          <p:nvPr>
            <p:ph idx="1" type="body"/>
          </p:nvPr>
        </p:nvSpPr>
        <p:spPr>
          <a:xfrm rot="5400000">
            <a:off x="762000" y="152400"/>
            <a:ext cx="5410200" cy="60197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ct val="75000"/>
              <a:buFont typeface="Noto Sans Symbols"/>
              <a:buChar char="■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43509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Noto Sans Symbols"/>
              <a:buChar char="◻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129539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SzPct val="65000"/>
              <a:buFont typeface="Noto Sans Symbols"/>
              <a:buChar char="■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397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Noto Sans Symbols"/>
              <a:buChar char="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72" name="Shape 172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173" name="Shape 173"/>
          <p:cNvSpPr txBox="1"/>
          <p:nvPr>
            <p:ph idx="12" type="sldNum"/>
          </p:nvPr>
        </p:nvSpPr>
        <p:spPr>
          <a:xfrm>
            <a:off x="6553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 Black"/>
              <a:buNone/>
            </a:pPr>
            <a:fld id="{00000000-1234-1234-1234-123412341234}" type="slidenum">
              <a:rPr b="0" i="0" lang="en-US" sz="120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‹#›</a:t>
            </a:fld>
          </a:p>
        </p:txBody>
      </p:sp>
      <p:sp>
        <p:nvSpPr>
          <p:cNvPr id="174" name="Shape 174"/>
          <p:cNvSpPr txBox="1"/>
          <p:nvPr>
            <p:ph idx="10" type="dt"/>
          </p:nvPr>
        </p:nvSpPr>
        <p:spPr>
          <a:xfrm>
            <a:off x="457200" y="6245225"/>
            <a:ext cx="2133599" cy="476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 txBox="1"/>
          <p:nvPr>
            <p:ph type="title"/>
          </p:nvPr>
        </p:nvSpPr>
        <p:spPr>
          <a:xfrm>
            <a:off x="457200" y="457200"/>
            <a:ext cx="8229600" cy="1371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77" name="Shape 177"/>
          <p:cNvSpPr txBox="1"/>
          <p:nvPr>
            <p:ph idx="1" type="body"/>
          </p:nvPr>
        </p:nvSpPr>
        <p:spPr>
          <a:xfrm rot="5400000">
            <a:off x="2628899" y="-190500"/>
            <a:ext cx="3886200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ct val="75000"/>
              <a:buFont typeface="Noto Sans Symbols"/>
              <a:buChar char="■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43509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Noto Sans Symbols"/>
              <a:buChar char="◻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129539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SzPct val="65000"/>
              <a:buFont typeface="Noto Sans Symbols"/>
              <a:buChar char="■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397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Noto Sans Symbols"/>
              <a:buChar char="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78" name="Shape 178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179" name="Shape 179"/>
          <p:cNvSpPr txBox="1"/>
          <p:nvPr>
            <p:ph idx="12" type="sldNum"/>
          </p:nvPr>
        </p:nvSpPr>
        <p:spPr>
          <a:xfrm>
            <a:off x="6553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 Black"/>
              <a:buNone/>
            </a:pPr>
            <a:fld id="{00000000-1234-1234-1234-123412341234}" type="slidenum">
              <a:rPr b="0" i="0" lang="en-US" sz="120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‹#›</a:t>
            </a:fld>
          </a:p>
        </p:txBody>
      </p:sp>
      <p:sp>
        <p:nvSpPr>
          <p:cNvPr id="180" name="Shape 180"/>
          <p:cNvSpPr txBox="1"/>
          <p:nvPr>
            <p:ph idx="10" type="dt"/>
          </p:nvPr>
        </p:nvSpPr>
        <p:spPr>
          <a:xfrm>
            <a:off x="457200" y="6245225"/>
            <a:ext cx="2133599" cy="476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 txBox="1"/>
          <p:nvPr>
            <p:ph type="title"/>
          </p:nvPr>
        </p:nvSpPr>
        <p:spPr>
          <a:xfrm>
            <a:off x="1792288" y="4800600"/>
            <a:ext cx="5486399" cy="5666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83" name="Shape 183"/>
          <p:cNvSpPr/>
          <p:nvPr>
            <p:ph idx="2" type="pic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b="0" i="0" sz="3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b="0" i="0" sz="2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b="0" i="0" sz="2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b="0" i="0" sz="20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b="0" i="0" sz="20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b="0" i="0" sz="20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b="0" i="0" sz="20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b="0" i="0" sz="20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b="0" i="0" sz="20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184" name="Shape 184"/>
          <p:cNvSpPr txBox="1"/>
          <p:nvPr>
            <p:ph idx="1" type="body"/>
          </p:nvPr>
        </p:nvSpPr>
        <p:spPr>
          <a:xfrm>
            <a:off x="1792288" y="5367337"/>
            <a:ext cx="5486399" cy="8048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280"/>
              </a:spcBef>
              <a:spcAft>
                <a:spcPts val="0"/>
              </a:spcAft>
              <a:buClr>
                <a:schemeClr val="lt2"/>
              </a:buClr>
              <a:buFont typeface="Noto Sans Symbols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24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200"/>
              </a:spcBef>
              <a:spcAft>
                <a:spcPts val="0"/>
              </a:spcAft>
              <a:buClr>
                <a:schemeClr val="lt2"/>
              </a:buClr>
              <a:buFont typeface="Noto Sans Symbols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18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180"/>
              </a:spcBef>
              <a:spcAft>
                <a:spcPts val="0"/>
              </a:spcAft>
              <a:buClr>
                <a:schemeClr val="lt2"/>
              </a:buClr>
              <a:buFont typeface="Noto Sans Symbols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180"/>
              </a:spcBef>
              <a:spcAft>
                <a:spcPts val="0"/>
              </a:spcAft>
              <a:buClr>
                <a:schemeClr val="lt2"/>
              </a:buClr>
              <a:buFont typeface="Noto Sans Symbols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180"/>
              </a:spcBef>
              <a:spcAft>
                <a:spcPts val="0"/>
              </a:spcAft>
              <a:buClr>
                <a:schemeClr val="lt2"/>
              </a:buClr>
              <a:buFont typeface="Noto Sans Symbols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180"/>
              </a:spcBef>
              <a:spcAft>
                <a:spcPts val="0"/>
              </a:spcAft>
              <a:buClr>
                <a:schemeClr val="lt2"/>
              </a:buClr>
              <a:buFont typeface="Noto Sans Symbols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180"/>
              </a:spcBef>
              <a:spcAft>
                <a:spcPts val="0"/>
              </a:spcAft>
              <a:buClr>
                <a:schemeClr val="lt2"/>
              </a:buClr>
              <a:buFont typeface="Noto Sans Symbols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85" name="Shape 185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186" name="Shape 186"/>
          <p:cNvSpPr txBox="1"/>
          <p:nvPr>
            <p:ph idx="12" type="sldNum"/>
          </p:nvPr>
        </p:nvSpPr>
        <p:spPr>
          <a:xfrm>
            <a:off x="6553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 Black"/>
              <a:buNone/>
            </a:pPr>
            <a:fld id="{00000000-1234-1234-1234-123412341234}" type="slidenum">
              <a:rPr b="0" i="0" lang="en-US" sz="120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‹#›</a:t>
            </a:fld>
          </a:p>
        </p:txBody>
      </p:sp>
      <p:sp>
        <p:nvSpPr>
          <p:cNvPr id="187" name="Shape 187"/>
          <p:cNvSpPr txBox="1"/>
          <p:nvPr>
            <p:ph idx="10" type="dt"/>
          </p:nvPr>
        </p:nvSpPr>
        <p:spPr>
          <a:xfrm>
            <a:off x="457200" y="6245225"/>
            <a:ext cx="2133599" cy="476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 txBox="1"/>
          <p:nvPr>
            <p:ph type="title"/>
          </p:nvPr>
        </p:nvSpPr>
        <p:spPr>
          <a:xfrm>
            <a:off x="457200" y="273050"/>
            <a:ext cx="3008399" cy="11619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90" name="Shape 190"/>
          <p:cNvSpPr txBox="1"/>
          <p:nvPr>
            <p:ph idx="1" type="body"/>
          </p:nvPr>
        </p:nvSpPr>
        <p:spPr>
          <a:xfrm>
            <a:off x="3575050" y="273050"/>
            <a:ext cx="5111699" cy="58529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ct val="75000"/>
              <a:buFont typeface="Noto Sans Symbols"/>
              <a:buChar char="■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43509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Noto Sans Symbols"/>
              <a:buChar char="◻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129539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SzPct val="65000"/>
              <a:buFont typeface="Noto Sans Symbols"/>
              <a:buChar char="■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397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Noto Sans Symbols"/>
              <a:buChar char="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91" name="Shape 191"/>
          <p:cNvSpPr txBox="1"/>
          <p:nvPr>
            <p:ph idx="2" type="body"/>
          </p:nvPr>
        </p:nvSpPr>
        <p:spPr>
          <a:xfrm>
            <a:off x="457200" y="1435100"/>
            <a:ext cx="3008399" cy="46910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280"/>
              </a:spcBef>
              <a:spcAft>
                <a:spcPts val="0"/>
              </a:spcAft>
              <a:buClr>
                <a:schemeClr val="lt2"/>
              </a:buClr>
              <a:buFont typeface="Noto Sans Symbols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24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200"/>
              </a:spcBef>
              <a:spcAft>
                <a:spcPts val="0"/>
              </a:spcAft>
              <a:buClr>
                <a:schemeClr val="lt2"/>
              </a:buClr>
              <a:buFont typeface="Noto Sans Symbols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18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180"/>
              </a:spcBef>
              <a:spcAft>
                <a:spcPts val="0"/>
              </a:spcAft>
              <a:buClr>
                <a:schemeClr val="lt2"/>
              </a:buClr>
              <a:buFont typeface="Noto Sans Symbols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180"/>
              </a:spcBef>
              <a:spcAft>
                <a:spcPts val="0"/>
              </a:spcAft>
              <a:buClr>
                <a:schemeClr val="lt2"/>
              </a:buClr>
              <a:buFont typeface="Noto Sans Symbols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180"/>
              </a:spcBef>
              <a:spcAft>
                <a:spcPts val="0"/>
              </a:spcAft>
              <a:buClr>
                <a:schemeClr val="lt2"/>
              </a:buClr>
              <a:buFont typeface="Noto Sans Symbols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180"/>
              </a:spcBef>
              <a:spcAft>
                <a:spcPts val="0"/>
              </a:spcAft>
              <a:buClr>
                <a:schemeClr val="lt2"/>
              </a:buClr>
              <a:buFont typeface="Noto Sans Symbols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180"/>
              </a:spcBef>
              <a:spcAft>
                <a:spcPts val="0"/>
              </a:spcAft>
              <a:buClr>
                <a:schemeClr val="lt2"/>
              </a:buClr>
              <a:buFont typeface="Noto Sans Symbols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92" name="Shape 192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193" name="Shape 193"/>
          <p:cNvSpPr txBox="1"/>
          <p:nvPr>
            <p:ph idx="12" type="sldNum"/>
          </p:nvPr>
        </p:nvSpPr>
        <p:spPr>
          <a:xfrm>
            <a:off x="6553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 Black"/>
              <a:buNone/>
            </a:pPr>
            <a:fld id="{00000000-1234-1234-1234-123412341234}" type="slidenum">
              <a:rPr b="0" i="0" lang="en-US" sz="120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‹#›</a:t>
            </a:fld>
          </a:p>
        </p:txBody>
      </p:sp>
      <p:sp>
        <p:nvSpPr>
          <p:cNvPr id="194" name="Shape 194"/>
          <p:cNvSpPr txBox="1"/>
          <p:nvPr>
            <p:ph idx="10" type="dt"/>
          </p:nvPr>
        </p:nvSpPr>
        <p:spPr>
          <a:xfrm>
            <a:off x="457200" y="6245225"/>
            <a:ext cx="2133599" cy="476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197" name="Shape 197"/>
          <p:cNvSpPr txBox="1"/>
          <p:nvPr>
            <p:ph idx="12" type="sldNum"/>
          </p:nvPr>
        </p:nvSpPr>
        <p:spPr>
          <a:xfrm>
            <a:off x="6553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 Black"/>
              <a:buNone/>
            </a:pPr>
            <a:fld id="{00000000-1234-1234-1234-123412341234}" type="slidenum">
              <a:rPr b="0" i="0" lang="en-US" sz="120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‹#›</a:t>
            </a:fld>
          </a:p>
        </p:txBody>
      </p:sp>
      <p:sp>
        <p:nvSpPr>
          <p:cNvPr id="198" name="Shape 198"/>
          <p:cNvSpPr txBox="1"/>
          <p:nvPr>
            <p:ph idx="10" type="dt"/>
          </p:nvPr>
        </p:nvSpPr>
        <p:spPr>
          <a:xfrm>
            <a:off x="457200" y="6245225"/>
            <a:ext cx="2133599" cy="476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 txBox="1"/>
          <p:nvPr>
            <p:ph type="title"/>
          </p:nvPr>
        </p:nvSpPr>
        <p:spPr>
          <a:xfrm>
            <a:off x="457200" y="457200"/>
            <a:ext cx="8229600" cy="1371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01" name="Shape 201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202" name="Shape 202"/>
          <p:cNvSpPr txBox="1"/>
          <p:nvPr>
            <p:ph idx="12" type="sldNum"/>
          </p:nvPr>
        </p:nvSpPr>
        <p:spPr>
          <a:xfrm>
            <a:off x="6553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 Black"/>
              <a:buNone/>
            </a:pPr>
            <a:fld id="{00000000-1234-1234-1234-123412341234}" type="slidenum">
              <a:rPr b="0" i="0" lang="en-US" sz="120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‹#›</a:t>
            </a:fld>
          </a:p>
        </p:txBody>
      </p:sp>
      <p:sp>
        <p:nvSpPr>
          <p:cNvPr id="203" name="Shape 203"/>
          <p:cNvSpPr txBox="1"/>
          <p:nvPr>
            <p:ph idx="10" type="dt"/>
          </p:nvPr>
        </p:nvSpPr>
        <p:spPr>
          <a:xfrm>
            <a:off x="457200" y="6245225"/>
            <a:ext cx="2133599" cy="476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06" name="Shape 206"/>
          <p:cNvSpPr txBox="1"/>
          <p:nvPr>
            <p:ph idx="1" type="body"/>
          </p:nvPr>
        </p:nvSpPr>
        <p:spPr>
          <a:xfrm>
            <a:off x="457200" y="1535112"/>
            <a:ext cx="4040099" cy="6399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Font typeface="Noto Sans Symbols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None/>
              <a:defRPr b="1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360"/>
              </a:spcBef>
              <a:spcAft>
                <a:spcPts val="0"/>
              </a:spcAft>
              <a:buClr>
                <a:schemeClr val="lt2"/>
              </a:buClr>
              <a:buFont typeface="Noto Sans Symbols"/>
              <a:buNone/>
              <a:defRPr b="1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Font typeface="Noto Sans Symbols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Font typeface="Noto Sans Symbols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Font typeface="Noto Sans Symbols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Font typeface="Noto Sans Symbols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Font typeface="Noto Sans Symbols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07" name="Shape 207"/>
          <p:cNvSpPr txBox="1"/>
          <p:nvPr>
            <p:ph idx="2" type="body"/>
          </p:nvPr>
        </p:nvSpPr>
        <p:spPr>
          <a:xfrm>
            <a:off x="457200" y="2174875"/>
            <a:ext cx="4040099" cy="395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286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SzPct val="75000"/>
              <a:buFont typeface="Noto Sans Symbols"/>
              <a:buChar char="■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841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Noto Sans Symbols"/>
              <a:buChar char="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154305" lvl="2" marL="1143000" marR="0" rtl="0" algn="l">
              <a:spcBef>
                <a:spcPts val="360"/>
              </a:spcBef>
              <a:spcAft>
                <a:spcPts val="0"/>
              </a:spcAft>
              <a:buClr>
                <a:schemeClr val="lt2"/>
              </a:buClr>
              <a:buSzPct val="64999"/>
              <a:buFont typeface="Noto Sans Symbols"/>
              <a:buChar char="■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57480" lvl="3" marL="1600200" marR="0" rtl="0" algn="l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Noto Sans Symbols"/>
              <a:buChar char="◻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27000" lvl="4" marL="2057400" marR="0" rtl="0" algn="l"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Noto Sans Symbols"/>
              <a:buChar char="▪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27000" lvl="5" marL="2514600" marR="0" rtl="0" algn="l"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Noto Sans Symbols"/>
              <a:buChar char="▪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27000" lvl="6" marL="2971800" marR="0" rtl="0" algn="l"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Noto Sans Symbols"/>
              <a:buChar char="▪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27000" lvl="7" marL="3429000" marR="0" rtl="0" algn="l"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Noto Sans Symbols"/>
              <a:buChar char="▪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27000" lvl="8" marL="3886200" marR="0" rtl="0" algn="l"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Noto Sans Symbols"/>
              <a:buChar char="▪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08" name="Shape 208"/>
          <p:cNvSpPr txBox="1"/>
          <p:nvPr>
            <p:ph idx="3" type="body"/>
          </p:nvPr>
        </p:nvSpPr>
        <p:spPr>
          <a:xfrm>
            <a:off x="4645025" y="1535112"/>
            <a:ext cx="4041900" cy="6399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Font typeface="Noto Sans Symbols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None/>
              <a:defRPr b="1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360"/>
              </a:spcBef>
              <a:spcAft>
                <a:spcPts val="0"/>
              </a:spcAft>
              <a:buClr>
                <a:schemeClr val="lt2"/>
              </a:buClr>
              <a:buFont typeface="Noto Sans Symbols"/>
              <a:buNone/>
              <a:defRPr b="1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Font typeface="Noto Sans Symbols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Font typeface="Noto Sans Symbols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Font typeface="Noto Sans Symbols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Font typeface="Noto Sans Symbols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Font typeface="Noto Sans Symbols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09" name="Shape 209"/>
          <p:cNvSpPr txBox="1"/>
          <p:nvPr>
            <p:ph idx="4" type="body"/>
          </p:nvPr>
        </p:nvSpPr>
        <p:spPr>
          <a:xfrm>
            <a:off x="4645025" y="2174875"/>
            <a:ext cx="4041900" cy="395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286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SzPct val="75000"/>
              <a:buFont typeface="Noto Sans Symbols"/>
              <a:buChar char="■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841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Noto Sans Symbols"/>
              <a:buChar char="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154305" lvl="2" marL="1143000" marR="0" rtl="0" algn="l">
              <a:spcBef>
                <a:spcPts val="360"/>
              </a:spcBef>
              <a:spcAft>
                <a:spcPts val="0"/>
              </a:spcAft>
              <a:buClr>
                <a:schemeClr val="lt2"/>
              </a:buClr>
              <a:buSzPct val="64999"/>
              <a:buFont typeface="Noto Sans Symbols"/>
              <a:buChar char="■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57480" lvl="3" marL="1600200" marR="0" rtl="0" algn="l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Noto Sans Symbols"/>
              <a:buChar char="◻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27000" lvl="4" marL="2057400" marR="0" rtl="0" algn="l"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Noto Sans Symbols"/>
              <a:buChar char="▪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27000" lvl="5" marL="2514600" marR="0" rtl="0" algn="l"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Noto Sans Symbols"/>
              <a:buChar char="▪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27000" lvl="6" marL="2971800" marR="0" rtl="0" algn="l"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Noto Sans Symbols"/>
              <a:buChar char="▪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27000" lvl="7" marL="3429000" marR="0" rtl="0" algn="l"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Noto Sans Symbols"/>
              <a:buChar char="▪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27000" lvl="8" marL="3886200" marR="0" rtl="0" algn="l"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Noto Sans Symbols"/>
              <a:buChar char="▪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10" name="Shape 210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211" name="Shape 211"/>
          <p:cNvSpPr txBox="1"/>
          <p:nvPr>
            <p:ph idx="12" type="sldNum"/>
          </p:nvPr>
        </p:nvSpPr>
        <p:spPr>
          <a:xfrm>
            <a:off x="6553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 Black"/>
              <a:buNone/>
            </a:pPr>
            <a:fld id="{00000000-1234-1234-1234-123412341234}" type="slidenum">
              <a:rPr b="0" i="0" lang="en-US" sz="120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‹#›</a:t>
            </a:fld>
          </a:p>
        </p:txBody>
      </p:sp>
      <p:sp>
        <p:nvSpPr>
          <p:cNvPr id="212" name="Shape 212"/>
          <p:cNvSpPr txBox="1"/>
          <p:nvPr>
            <p:ph idx="10" type="dt"/>
          </p:nvPr>
        </p:nvSpPr>
        <p:spPr>
          <a:xfrm>
            <a:off x="457200" y="6245225"/>
            <a:ext cx="2133599" cy="476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/>
          <p:nvPr>
            <p:ph type="title"/>
          </p:nvPr>
        </p:nvSpPr>
        <p:spPr>
          <a:xfrm>
            <a:off x="457200" y="457200"/>
            <a:ext cx="8229600" cy="1371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 rtl="0" algn="l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 algn="l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rtl="0" algn="l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rtl="0" algn="l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rtl="0" algn="l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L="457200" rtl="0" algn="l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L="914400" rtl="0" algn="l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L="1371600" rtl="0" algn="l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L="1828800" rtl="0" algn="l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lvl="0" marL="342900" rtl="0" algn="l"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Font typeface="Noto Sans Symbols"/>
              <a:buChar char="■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43509" lvl="1" marL="742950" rtl="0" algn="l"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Char char="◻"/>
              <a:def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129539" lvl="2" marL="1143000" rtl="0" algn="l"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Font typeface="Noto Sans Symbols"/>
              <a:buChar char="■"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39700" lvl="3" marL="160020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Char char="◻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01600" lvl="4" marL="2057400" rtl="0" algn="l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Font typeface="Noto Sans Symbols"/>
              <a:buChar char="▪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01600" lvl="5" marL="2514600" rtl="0" algn="l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Font typeface="Noto Sans Symbols"/>
              <a:buChar char="▪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01600" lvl="6" marL="2971800" rtl="0" algn="l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Font typeface="Noto Sans Symbols"/>
              <a:buChar char="▪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01600" lvl="7" marL="3429000" rtl="0" algn="l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Font typeface="Noto Sans Symbols"/>
              <a:buChar char="▪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01600" lvl="8" marL="3886200" rtl="0" algn="l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Font typeface="Noto Sans Symbols"/>
              <a:buChar char="▪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0" name="Shape 60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61" name="Shape 61"/>
          <p:cNvSpPr txBox="1"/>
          <p:nvPr>
            <p:ph idx="12" type="sldNum"/>
          </p:nvPr>
        </p:nvSpPr>
        <p:spPr>
          <a:xfrm>
            <a:off x="6553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 Black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‹#›</a:t>
            </a:fld>
          </a:p>
        </p:txBody>
      </p:sp>
      <p:sp>
        <p:nvSpPr>
          <p:cNvPr id="62" name="Shape 62"/>
          <p:cNvSpPr txBox="1"/>
          <p:nvPr>
            <p:ph idx="10" type="dt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Shape 214"/>
          <p:cNvSpPr txBox="1"/>
          <p:nvPr>
            <p:ph type="title"/>
          </p:nvPr>
        </p:nvSpPr>
        <p:spPr>
          <a:xfrm>
            <a:off x="457200" y="457200"/>
            <a:ext cx="8229600" cy="1371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15" name="Shape 215"/>
          <p:cNvSpPr txBox="1"/>
          <p:nvPr>
            <p:ph idx="1" type="body"/>
          </p:nvPr>
        </p:nvSpPr>
        <p:spPr>
          <a:xfrm>
            <a:off x="457200" y="1981200"/>
            <a:ext cx="4038599" cy="388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0955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SzPct val="75000"/>
              <a:buFont typeface="Noto Sans Symbols"/>
              <a:buChar char="■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63830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Noto Sans Symbols"/>
              <a:buChar char="◻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146050" lvl="2" marL="1143000" marR="0" rtl="0" algn="l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ct val="64999"/>
              <a:buFont typeface="Noto Sans Symbols"/>
              <a:buChar char="■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48589" lvl="3" marL="1600200" marR="0" rtl="0" algn="l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Noto Sans Symbols"/>
              <a:buChar char="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14300" lvl="4" marL="2057400" marR="0" rtl="0" algn="l">
              <a:spcBef>
                <a:spcPts val="36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14300" lvl="5" marL="2514600" marR="0" rtl="0" algn="l">
              <a:spcBef>
                <a:spcPts val="36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14300" lvl="6" marL="2971800" marR="0" rtl="0" algn="l">
              <a:spcBef>
                <a:spcPts val="36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14300" lvl="7" marL="3429000" marR="0" rtl="0" algn="l">
              <a:spcBef>
                <a:spcPts val="36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14300" lvl="8" marL="3886200" marR="0" rtl="0" algn="l">
              <a:spcBef>
                <a:spcPts val="36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16" name="Shape 216"/>
          <p:cNvSpPr txBox="1"/>
          <p:nvPr>
            <p:ph idx="2" type="body"/>
          </p:nvPr>
        </p:nvSpPr>
        <p:spPr>
          <a:xfrm>
            <a:off x="4648200" y="1981200"/>
            <a:ext cx="4038599" cy="388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0955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SzPct val="75000"/>
              <a:buFont typeface="Noto Sans Symbols"/>
              <a:buChar char="■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63830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Noto Sans Symbols"/>
              <a:buChar char="◻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146050" lvl="2" marL="1143000" marR="0" rtl="0" algn="l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ct val="64999"/>
              <a:buFont typeface="Noto Sans Symbols"/>
              <a:buChar char="■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48589" lvl="3" marL="1600200" marR="0" rtl="0" algn="l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Noto Sans Symbols"/>
              <a:buChar char="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14300" lvl="4" marL="2057400" marR="0" rtl="0" algn="l">
              <a:spcBef>
                <a:spcPts val="36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14300" lvl="5" marL="2514600" marR="0" rtl="0" algn="l">
              <a:spcBef>
                <a:spcPts val="36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14300" lvl="6" marL="2971800" marR="0" rtl="0" algn="l">
              <a:spcBef>
                <a:spcPts val="36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14300" lvl="7" marL="3429000" marR="0" rtl="0" algn="l">
              <a:spcBef>
                <a:spcPts val="36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14300" lvl="8" marL="3886200" marR="0" rtl="0" algn="l">
              <a:spcBef>
                <a:spcPts val="36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17" name="Shape 217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218" name="Shape 218"/>
          <p:cNvSpPr txBox="1"/>
          <p:nvPr>
            <p:ph idx="12" type="sldNum"/>
          </p:nvPr>
        </p:nvSpPr>
        <p:spPr>
          <a:xfrm>
            <a:off x="6553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 Black"/>
              <a:buNone/>
            </a:pPr>
            <a:fld id="{00000000-1234-1234-1234-123412341234}" type="slidenum">
              <a:rPr b="0" i="0" lang="en-US" sz="120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‹#›</a:t>
            </a:fld>
          </a:p>
        </p:txBody>
      </p:sp>
      <p:sp>
        <p:nvSpPr>
          <p:cNvPr id="219" name="Shape 219"/>
          <p:cNvSpPr txBox="1"/>
          <p:nvPr>
            <p:ph idx="10" type="dt"/>
          </p:nvPr>
        </p:nvSpPr>
        <p:spPr>
          <a:xfrm>
            <a:off x="457200" y="6245225"/>
            <a:ext cx="2133599" cy="476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Shape 221"/>
          <p:cNvSpPr txBox="1"/>
          <p:nvPr>
            <p:ph type="title"/>
          </p:nvPr>
        </p:nvSpPr>
        <p:spPr>
          <a:xfrm>
            <a:off x="722312" y="4406900"/>
            <a:ext cx="7772400" cy="13619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22" name="Shape 222"/>
          <p:cNvSpPr txBox="1"/>
          <p:nvPr>
            <p:ph idx="1" type="body"/>
          </p:nvPr>
        </p:nvSpPr>
        <p:spPr>
          <a:xfrm>
            <a:off x="722312" y="2906713"/>
            <a:ext cx="7772400" cy="1500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Font typeface="Noto Sans Symbols"/>
              <a:buNone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28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280"/>
              </a:spcBef>
              <a:spcAft>
                <a:spcPts val="0"/>
              </a:spcAft>
              <a:buClr>
                <a:schemeClr val="lt2"/>
              </a:buClr>
              <a:buFont typeface="Noto Sans Symbols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280"/>
              </a:spcBef>
              <a:spcAft>
                <a:spcPts val="0"/>
              </a:spcAft>
              <a:buClr>
                <a:schemeClr val="lt2"/>
              </a:buClr>
              <a:buFont typeface="Noto Sans Symbols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280"/>
              </a:spcBef>
              <a:spcAft>
                <a:spcPts val="0"/>
              </a:spcAft>
              <a:buClr>
                <a:schemeClr val="lt2"/>
              </a:buClr>
              <a:buFont typeface="Noto Sans Symbols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280"/>
              </a:spcBef>
              <a:spcAft>
                <a:spcPts val="0"/>
              </a:spcAft>
              <a:buClr>
                <a:schemeClr val="lt2"/>
              </a:buClr>
              <a:buFont typeface="Noto Sans Symbols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280"/>
              </a:spcBef>
              <a:spcAft>
                <a:spcPts val="0"/>
              </a:spcAft>
              <a:buClr>
                <a:schemeClr val="lt2"/>
              </a:buClr>
              <a:buFont typeface="Noto Sans Symbols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23" name="Shape 223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224" name="Shape 224"/>
          <p:cNvSpPr txBox="1"/>
          <p:nvPr>
            <p:ph idx="12" type="sldNum"/>
          </p:nvPr>
        </p:nvSpPr>
        <p:spPr>
          <a:xfrm>
            <a:off x="6553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 Black"/>
              <a:buNone/>
            </a:pPr>
            <a:fld id="{00000000-1234-1234-1234-123412341234}" type="slidenum">
              <a:rPr b="0" i="0" lang="en-US" sz="120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‹#›</a:t>
            </a:fld>
          </a:p>
        </p:txBody>
      </p:sp>
      <p:sp>
        <p:nvSpPr>
          <p:cNvPr id="225" name="Shape 225"/>
          <p:cNvSpPr txBox="1"/>
          <p:nvPr>
            <p:ph idx="10" type="dt"/>
          </p:nvPr>
        </p:nvSpPr>
        <p:spPr>
          <a:xfrm>
            <a:off x="457200" y="6245225"/>
            <a:ext cx="2133599" cy="476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/>
          <p:nvPr>
            <p:ph type="title"/>
          </p:nvPr>
        </p:nvSpPr>
        <p:spPr>
          <a:xfrm rot="5400000">
            <a:off x="4952999" y="2133600"/>
            <a:ext cx="5410200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 rtl="0" algn="l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 algn="l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rtl="0" algn="l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rtl="0" algn="l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rtl="0" algn="l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L="457200" rtl="0" algn="l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L="914400" rtl="0" algn="l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L="1371600" rtl="0" algn="l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L="1828800" rtl="0" algn="l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5" name="Shape 65"/>
          <p:cNvSpPr txBox="1"/>
          <p:nvPr>
            <p:ph idx="1" type="body"/>
          </p:nvPr>
        </p:nvSpPr>
        <p:spPr>
          <a:xfrm rot="5400000">
            <a:off x="762000" y="152400"/>
            <a:ext cx="5410200" cy="60197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lvl="0" marL="342900" rtl="0" algn="l"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Font typeface="Noto Sans Symbols"/>
              <a:buChar char="■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43509" lvl="1" marL="742950" rtl="0" algn="l"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Char char="◻"/>
              <a:def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129539" lvl="2" marL="1143000" rtl="0" algn="l"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Font typeface="Noto Sans Symbols"/>
              <a:buChar char="■"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39700" lvl="3" marL="160020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Char char="◻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01600" lvl="4" marL="2057400" rtl="0" algn="l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Font typeface="Noto Sans Symbols"/>
              <a:buChar char="▪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01600" lvl="5" marL="2514600" rtl="0" algn="l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Font typeface="Noto Sans Symbols"/>
              <a:buChar char="▪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01600" lvl="6" marL="2971800" rtl="0" algn="l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Font typeface="Noto Sans Symbols"/>
              <a:buChar char="▪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01600" lvl="7" marL="3429000" rtl="0" algn="l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Font typeface="Noto Sans Symbols"/>
              <a:buChar char="▪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01600" lvl="8" marL="3886200" rtl="0" algn="l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Font typeface="Noto Sans Symbols"/>
              <a:buChar char="▪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6" name="Shape 66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67" name="Shape 67"/>
          <p:cNvSpPr txBox="1"/>
          <p:nvPr>
            <p:ph idx="12" type="sldNum"/>
          </p:nvPr>
        </p:nvSpPr>
        <p:spPr>
          <a:xfrm>
            <a:off x="6553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 Black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‹#›</a:t>
            </a:fld>
          </a:p>
        </p:txBody>
      </p:sp>
      <p:sp>
        <p:nvSpPr>
          <p:cNvPr id="68" name="Shape 68"/>
          <p:cNvSpPr txBox="1"/>
          <p:nvPr>
            <p:ph idx="10" type="dt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/>
          <p:nvPr>
            <p:ph type="title"/>
          </p:nvPr>
        </p:nvSpPr>
        <p:spPr>
          <a:xfrm>
            <a:off x="457200" y="457200"/>
            <a:ext cx="8229600" cy="1371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 rtl="0" algn="l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 algn="l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rtl="0" algn="l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rtl="0" algn="l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rtl="0" algn="l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L="457200" rtl="0" algn="l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L="914400" rtl="0" algn="l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L="1371600" rtl="0" algn="l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L="1828800" rtl="0" algn="l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1" name="Shape 71"/>
          <p:cNvSpPr txBox="1"/>
          <p:nvPr>
            <p:ph idx="1" type="body"/>
          </p:nvPr>
        </p:nvSpPr>
        <p:spPr>
          <a:xfrm rot="5400000">
            <a:off x="2628899" y="-190500"/>
            <a:ext cx="3886200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lvl="0" marL="342900" rtl="0" algn="l"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Font typeface="Noto Sans Symbols"/>
              <a:buChar char="■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43509" lvl="1" marL="742950" rtl="0" algn="l"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Char char="◻"/>
              <a:def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129539" lvl="2" marL="1143000" rtl="0" algn="l"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Font typeface="Noto Sans Symbols"/>
              <a:buChar char="■"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39700" lvl="3" marL="160020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Char char="◻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01600" lvl="4" marL="2057400" rtl="0" algn="l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Font typeface="Noto Sans Symbols"/>
              <a:buChar char="▪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01600" lvl="5" marL="2514600" rtl="0" algn="l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Font typeface="Noto Sans Symbols"/>
              <a:buChar char="▪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01600" lvl="6" marL="2971800" rtl="0" algn="l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Font typeface="Noto Sans Symbols"/>
              <a:buChar char="▪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01600" lvl="7" marL="3429000" rtl="0" algn="l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Font typeface="Noto Sans Symbols"/>
              <a:buChar char="▪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01600" lvl="8" marL="3886200" rtl="0" algn="l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Font typeface="Noto Sans Symbols"/>
              <a:buChar char="▪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2" name="Shape 72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73" name="Shape 73"/>
          <p:cNvSpPr txBox="1"/>
          <p:nvPr>
            <p:ph idx="12" type="sldNum"/>
          </p:nvPr>
        </p:nvSpPr>
        <p:spPr>
          <a:xfrm>
            <a:off x="6553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 Black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‹#›</a:t>
            </a:fld>
          </a:p>
        </p:txBody>
      </p:sp>
      <p:sp>
        <p:nvSpPr>
          <p:cNvPr id="74" name="Shape 74"/>
          <p:cNvSpPr txBox="1"/>
          <p:nvPr>
            <p:ph idx="10" type="dt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/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 rtl="0" algn="l">
              <a:spcBef>
                <a:spcPts val="0"/>
              </a:spcBef>
              <a:defRPr b="1" sz="2000"/>
            </a:lvl1pPr>
            <a:lvl2pPr lvl="1" rtl="0">
              <a:spcBef>
                <a:spcPts val="0"/>
              </a:spcBef>
              <a:defRPr sz="4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rtl="0">
              <a:spcBef>
                <a:spcPts val="0"/>
              </a:spcBef>
              <a:defRPr sz="4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rtl="0">
              <a:spcBef>
                <a:spcPts val="0"/>
              </a:spcBef>
              <a:defRPr sz="4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rtl="0">
              <a:spcBef>
                <a:spcPts val="0"/>
              </a:spcBef>
              <a:defRPr sz="4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rtl="0">
              <a:spcBef>
                <a:spcPts val="0"/>
              </a:spcBef>
              <a:defRPr sz="4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rtl="0">
              <a:spcBef>
                <a:spcPts val="0"/>
              </a:spcBef>
              <a:defRPr sz="4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rtl="0">
              <a:spcBef>
                <a:spcPts val="0"/>
              </a:spcBef>
              <a:defRPr sz="4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rtl="0">
              <a:spcBef>
                <a:spcPts val="0"/>
              </a:spcBef>
              <a:defRPr sz="4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7" name="Shape 77"/>
          <p:cNvSpPr/>
          <p:nvPr>
            <p:ph idx="2" type="pic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b="0" i="0" sz="32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b="0" i="0" sz="2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b="0" i="0" sz="2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b="0" i="0" sz="20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b="0" i="0" sz="20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b="0" i="0" sz="20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b="0" i="0" sz="20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b="0" i="0" sz="20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b="0" i="0" sz="20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rtl="0">
              <a:spcBef>
                <a:spcPts val="0"/>
              </a:spcBef>
              <a:buFont typeface="Arial"/>
              <a:buNone/>
              <a:defRPr sz="1400"/>
            </a:lvl1pPr>
            <a:lvl2pPr indent="0" lvl="1" marL="457200" rtl="0">
              <a:spcBef>
                <a:spcPts val="0"/>
              </a:spcBef>
              <a:buFont typeface="Arial"/>
              <a:buNone/>
              <a:defRPr sz="1200"/>
            </a:lvl2pPr>
            <a:lvl3pPr indent="0" lvl="2" marL="914400" rtl="0">
              <a:spcBef>
                <a:spcPts val="0"/>
              </a:spcBef>
              <a:buFont typeface="Arial"/>
              <a:buNone/>
              <a:defRPr sz="1000"/>
            </a:lvl3pPr>
            <a:lvl4pPr indent="0" lvl="3" marL="1371600" rtl="0">
              <a:spcBef>
                <a:spcPts val="0"/>
              </a:spcBef>
              <a:buFont typeface="Arial"/>
              <a:buNone/>
              <a:defRPr sz="900"/>
            </a:lvl4pPr>
            <a:lvl5pPr indent="0" lvl="4" marL="1828800" rtl="0">
              <a:spcBef>
                <a:spcPts val="0"/>
              </a:spcBef>
              <a:buFont typeface="Arial"/>
              <a:buNone/>
              <a:defRPr sz="900"/>
            </a:lvl5pPr>
            <a:lvl6pPr indent="0" lvl="5" marL="2286000" rtl="0">
              <a:spcBef>
                <a:spcPts val="0"/>
              </a:spcBef>
              <a:buFont typeface="Arial"/>
              <a:buNone/>
              <a:defRPr sz="900"/>
            </a:lvl6pPr>
            <a:lvl7pPr indent="0" lvl="6" marL="2743200" rtl="0">
              <a:spcBef>
                <a:spcPts val="0"/>
              </a:spcBef>
              <a:buFont typeface="Arial"/>
              <a:buNone/>
              <a:defRPr sz="900"/>
            </a:lvl7pPr>
            <a:lvl8pPr indent="0" lvl="7" marL="3200400" rtl="0">
              <a:spcBef>
                <a:spcPts val="0"/>
              </a:spcBef>
              <a:buFont typeface="Arial"/>
              <a:buNone/>
              <a:defRPr sz="900"/>
            </a:lvl8pPr>
            <a:lvl9pPr indent="0" lvl="8" marL="3657600" rtl="0">
              <a:spcBef>
                <a:spcPts val="0"/>
              </a:spcBef>
              <a:buFont typeface="Arial"/>
              <a:buNone/>
              <a:defRPr sz="900"/>
            </a:lvl9pPr>
          </a:lstStyle>
          <a:p/>
        </p:txBody>
      </p:sp>
      <p:sp>
        <p:nvSpPr>
          <p:cNvPr id="79" name="Shape 79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80" name="Shape 80"/>
          <p:cNvSpPr txBox="1"/>
          <p:nvPr>
            <p:ph idx="12" type="sldNum"/>
          </p:nvPr>
        </p:nvSpPr>
        <p:spPr>
          <a:xfrm>
            <a:off x="6553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 Black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‹#›</a:t>
            </a:fld>
          </a:p>
        </p:txBody>
      </p:sp>
      <p:sp>
        <p:nvSpPr>
          <p:cNvPr id="81" name="Shape 81"/>
          <p:cNvSpPr txBox="1"/>
          <p:nvPr>
            <p:ph idx="10" type="dt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/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 rtl="0" algn="l">
              <a:spcBef>
                <a:spcPts val="0"/>
              </a:spcBef>
              <a:defRPr b="1" sz="2000"/>
            </a:lvl1pPr>
            <a:lvl2pPr lvl="1" rtl="0">
              <a:spcBef>
                <a:spcPts val="0"/>
              </a:spcBef>
              <a:defRPr sz="4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rtl="0">
              <a:spcBef>
                <a:spcPts val="0"/>
              </a:spcBef>
              <a:defRPr sz="4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rtl="0">
              <a:spcBef>
                <a:spcPts val="0"/>
              </a:spcBef>
              <a:defRPr sz="4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rtl="0">
              <a:spcBef>
                <a:spcPts val="0"/>
              </a:spcBef>
              <a:defRPr sz="4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rtl="0">
              <a:spcBef>
                <a:spcPts val="0"/>
              </a:spcBef>
              <a:defRPr sz="4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rtl="0">
              <a:spcBef>
                <a:spcPts val="0"/>
              </a:spcBef>
              <a:defRPr sz="4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rtl="0">
              <a:spcBef>
                <a:spcPts val="0"/>
              </a:spcBef>
              <a:defRPr sz="4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rtl="0">
              <a:spcBef>
                <a:spcPts val="0"/>
              </a:spcBef>
              <a:defRPr sz="4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4" name="Shape 84"/>
          <p:cNvSpPr txBox="1"/>
          <p:nvPr>
            <p:ph idx="1" type="body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 sz="3200"/>
            </a:lvl1pPr>
            <a:lvl2pPr lvl="1" rtl="0">
              <a:spcBef>
                <a:spcPts val="0"/>
              </a:spcBef>
              <a:defRPr sz="2800"/>
            </a:lvl2pPr>
            <a:lvl3pPr lvl="2" rtl="0">
              <a:spcBef>
                <a:spcPts val="0"/>
              </a:spcBef>
              <a:defRPr sz="2400"/>
            </a:lvl3pPr>
            <a:lvl4pPr lvl="3" rtl="0">
              <a:spcBef>
                <a:spcPts val="0"/>
              </a:spcBef>
              <a:defRPr sz="2000"/>
            </a:lvl4pPr>
            <a:lvl5pPr lvl="4" rtl="0">
              <a:spcBef>
                <a:spcPts val="0"/>
              </a:spcBef>
              <a:defRPr sz="2000"/>
            </a:lvl5pPr>
            <a:lvl6pPr lvl="5" rtl="0">
              <a:spcBef>
                <a:spcPts val="0"/>
              </a:spcBef>
              <a:defRPr sz="2000"/>
            </a:lvl6pPr>
            <a:lvl7pPr lvl="6" rtl="0">
              <a:spcBef>
                <a:spcPts val="0"/>
              </a:spcBef>
              <a:defRPr sz="2000"/>
            </a:lvl7pPr>
            <a:lvl8pPr lvl="7" rtl="0">
              <a:spcBef>
                <a:spcPts val="0"/>
              </a:spcBef>
              <a:defRPr sz="2000"/>
            </a:lvl8pPr>
            <a:lvl9pPr lvl="8" rtl="0">
              <a:spcBef>
                <a:spcPts val="0"/>
              </a:spcBef>
              <a:defRPr sz="2000"/>
            </a:lvl9pPr>
          </a:lstStyle>
          <a:p/>
        </p:txBody>
      </p:sp>
      <p:sp>
        <p:nvSpPr>
          <p:cNvPr id="85" name="Shape 85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rtl="0">
              <a:spcBef>
                <a:spcPts val="0"/>
              </a:spcBef>
              <a:buFont typeface="Arial"/>
              <a:buNone/>
              <a:defRPr sz="1400"/>
            </a:lvl1pPr>
            <a:lvl2pPr indent="0" lvl="1" marL="457200" rtl="0">
              <a:spcBef>
                <a:spcPts val="0"/>
              </a:spcBef>
              <a:buFont typeface="Arial"/>
              <a:buNone/>
              <a:defRPr sz="1200"/>
            </a:lvl2pPr>
            <a:lvl3pPr indent="0" lvl="2" marL="914400" rtl="0">
              <a:spcBef>
                <a:spcPts val="0"/>
              </a:spcBef>
              <a:buFont typeface="Arial"/>
              <a:buNone/>
              <a:defRPr sz="1000"/>
            </a:lvl3pPr>
            <a:lvl4pPr indent="0" lvl="3" marL="1371600" rtl="0">
              <a:spcBef>
                <a:spcPts val="0"/>
              </a:spcBef>
              <a:buFont typeface="Arial"/>
              <a:buNone/>
              <a:defRPr sz="900"/>
            </a:lvl4pPr>
            <a:lvl5pPr indent="0" lvl="4" marL="1828800" rtl="0">
              <a:spcBef>
                <a:spcPts val="0"/>
              </a:spcBef>
              <a:buFont typeface="Arial"/>
              <a:buNone/>
              <a:defRPr sz="900"/>
            </a:lvl5pPr>
            <a:lvl6pPr indent="0" lvl="5" marL="2286000" rtl="0">
              <a:spcBef>
                <a:spcPts val="0"/>
              </a:spcBef>
              <a:buFont typeface="Arial"/>
              <a:buNone/>
              <a:defRPr sz="900"/>
            </a:lvl6pPr>
            <a:lvl7pPr indent="0" lvl="6" marL="2743200" rtl="0">
              <a:spcBef>
                <a:spcPts val="0"/>
              </a:spcBef>
              <a:buFont typeface="Arial"/>
              <a:buNone/>
              <a:defRPr sz="900"/>
            </a:lvl7pPr>
            <a:lvl8pPr indent="0" lvl="7" marL="3200400" rtl="0">
              <a:spcBef>
                <a:spcPts val="0"/>
              </a:spcBef>
              <a:buFont typeface="Arial"/>
              <a:buNone/>
              <a:defRPr sz="900"/>
            </a:lvl8pPr>
            <a:lvl9pPr indent="0" lvl="8" marL="3657600" rtl="0">
              <a:spcBef>
                <a:spcPts val="0"/>
              </a:spcBef>
              <a:buFont typeface="Arial"/>
              <a:buNone/>
              <a:defRPr sz="900"/>
            </a:lvl9pPr>
          </a:lstStyle>
          <a:p/>
        </p:txBody>
      </p:sp>
      <p:sp>
        <p:nvSpPr>
          <p:cNvPr id="86" name="Shape 86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87" name="Shape 87"/>
          <p:cNvSpPr txBox="1"/>
          <p:nvPr>
            <p:ph idx="12" type="sldNum"/>
          </p:nvPr>
        </p:nvSpPr>
        <p:spPr>
          <a:xfrm>
            <a:off x="6553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 Black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‹#›</a:t>
            </a:fld>
          </a:p>
        </p:txBody>
      </p:sp>
      <p:sp>
        <p:nvSpPr>
          <p:cNvPr id="88" name="Shape 88"/>
          <p:cNvSpPr txBox="1"/>
          <p:nvPr>
            <p:ph idx="10" type="dt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91" name="Shape 91"/>
          <p:cNvSpPr txBox="1"/>
          <p:nvPr>
            <p:ph idx="12" type="sldNum"/>
          </p:nvPr>
        </p:nvSpPr>
        <p:spPr>
          <a:xfrm>
            <a:off x="6553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 Black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‹#›</a:t>
            </a:fld>
          </a:p>
        </p:txBody>
      </p:sp>
      <p:sp>
        <p:nvSpPr>
          <p:cNvPr id="92" name="Shape 92"/>
          <p:cNvSpPr txBox="1"/>
          <p:nvPr>
            <p:ph idx="10" type="dt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/>
          <p:nvPr>
            <p:ph type="title"/>
          </p:nvPr>
        </p:nvSpPr>
        <p:spPr>
          <a:xfrm>
            <a:off x="457200" y="457200"/>
            <a:ext cx="8229600" cy="1371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 rtl="0" algn="l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 algn="l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rtl="0" algn="l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rtl="0" algn="l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rtl="0" algn="l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L="457200" rtl="0" algn="l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L="914400" rtl="0" algn="l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L="1371600" rtl="0" algn="l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L="1828800" rtl="0" algn="l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5" name="Shape 95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96" name="Shape 96"/>
          <p:cNvSpPr txBox="1"/>
          <p:nvPr>
            <p:ph idx="12" type="sldNum"/>
          </p:nvPr>
        </p:nvSpPr>
        <p:spPr>
          <a:xfrm>
            <a:off x="6553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 Black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‹#›</a:t>
            </a:fld>
          </a:p>
        </p:txBody>
      </p:sp>
      <p:sp>
        <p:nvSpPr>
          <p:cNvPr id="97" name="Shape 97"/>
          <p:cNvSpPr txBox="1"/>
          <p:nvPr>
            <p:ph idx="10" type="dt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 sz="4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rtl="0">
              <a:spcBef>
                <a:spcPts val="0"/>
              </a:spcBef>
              <a:defRPr sz="4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rtl="0">
              <a:spcBef>
                <a:spcPts val="0"/>
              </a:spcBef>
              <a:defRPr sz="4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rtl="0">
              <a:spcBef>
                <a:spcPts val="0"/>
              </a:spcBef>
              <a:defRPr sz="4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rtl="0">
              <a:spcBef>
                <a:spcPts val="0"/>
              </a:spcBef>
              <a:defRPr sz="4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rtl="0">
              <a:spcBef>
                <a:spcPts val="0"/>
              </a:spcBef>
              <a:defRPr sz="4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rtl="0">
              <a:spcBef>
                <a:spcPts val="0"/>
              </a:spcBef>
              <a:defRPr sz="4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rtl="0">
              <a:spcBef>
                <a:spcPts val="0"/>
              </a:spcBef>
              <a:defRPr sz="4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0" name="Shape 100"/>
          <p:cNvSpPr txBox="1"/>
          <p:nvPr>
            <p:ph idx="1" type="body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rtl="0">
              <a:spcBef>
                <a:spcPts val="0"/>
              </a:spcBef>
              <a:buFont typeface="Arial"/>
              <a:buNone/>
              <a:defRPr b="1" sz="2400"/>
            </a:lvl1pPr>
            <a:lvl2pPr indent="0" lvl="1" marL="457200" rtl="0">
              <a:spcBef>
                <a:spcPts val="0"/>
              </a:spcBef>
              <a:buFont typeface="Arial"/>
              <a:buNone/>
              <a:defRPr b="1" sz="2000"/>
            </a:lvl2pPr>
            <a:lvl3pPr indent="0" lvl="2" marL="914400" rtl="0">
              <a:spcBef>
                <a:spcPts val="0"/>
              </a:spcBef>
              <a:buFont typeface="Arial"/>
              <a:buNone/>
              <a:defRPr b="1" sz="1800"/>
            </a:lvl3pPr>
            <a:lvl4pPr indent="0" lvl="3" marL="1371600" rtl="0">
              <a:spcBef>
                <a:spcPts val="0"/>
              </a:spcBef>
              <a:buFont typeface="Arial"/>
              <a:buNone/>
              <a:defRPr b="1" sz="1600"/>
            </a:lvl4pPr>
            <a:lvl5pPr indent="0" lvl="4" marL="1828800" rtl="0">
              <a:spcBef>
                <a:spcPts val="0"/>
              </a:spcBef>
              <a:buFont typeface="Arial"/>
              <a:buNone/>
              <a:defRPr b="1" sz="1600"/>
            </a:lvl5pPr>
            <a:lvl6pPr indent="0" lvl="5" marL="2286000" rtl="0">
              <a:spcBef>
                <a:spcPts val="0"/>
              </a:spcBef>
              <a:buFont typeface="Arial"/>
              <a:buNone/>
              <a:defRPr b="1" sz="1600"/>
            </a:lvl6pPr>
            <a:lvl7pPr indent="0" lvl="6" marL="2743200" rtl="0">
              <a:spcBef>
                <a:spcPts val="0"/>
              </a:spcBef>
              <a:buFont typeface="Arial"/>
              <a:buNone/>
              <a:defRPr b="1" sz="1600"/>
            </a:lvl7pPr>
            <a:lvl8pPr indent="0" lvl="7" marL="3200400" rtl="0">
              <a:spcBef>
                <a:spcPts val="0"/>
              </a:spcBef>
              <a:buFont typeface="Arial"/>
              <a:buNone/>
              <a:defRPr b="1" sz="1600"/>
            </a:lvl8pPr>
            <a:lvl9pPr indent="0" lvl="8" marL="3657600" rtl="0">
              <a:spcBef>
                <a:spcPts val="0"/>
              </a:spcBef>
              <a:buFont typeface="Arial"/>
              <a:buNone/>
              <a:defRPr b="1" sz="1600"/>
            </a:lvl9pPr>
          </a:lstStyle>
          <a:p/>
        </p:txBody>
      </p:sp>
      <p:sp>
        <p:nvSpPr>
          <p:cNvPr id="101" name="Shape 101"/>
          <p:cNvSpPr txBox="1"/>
          <p:nvPr>
            <p:ph idx="2" type="body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 sz="2400"/>
            </a:lvl1pPr>
            <a:lvl2pPr lvl="1" rtl="0">
              <a:spcBef>
                <a:spcPts val="0"/>
              </a:spcBef>
              <a:defRPr sz="2000"/>
            </a:lvl2pPr>
            <a:lvl3pPr lvl="2" rtl="0">
              <a:spcBef>
                <a:spcPts val="0"/>
              </a:spcBef>
              <a:defRPr sz="1800"/>
            </a:lvl3pPr>
            <a:lvl4pPr lvl="3" rtl="0">
              <a:spcBef>
                <a:spcPts val="0"/>
              </a:spcBef>
              <a:defRPr sz="1600"/>
            </a:lvl4pPr>
            <a:lvl5pPr lvl="4" rtl="0">
              <a:spcBef>
                <a:spcPts val="0"/>
              </a:spcBef>
              <a:defRPr sz="1600"/>
            </a:lvl5pPr>
            <a:lvl6pPr lvl="5" rtl="0">
              <a:spcBef>
                <a:spcPts val="0"/>
              </a:spcBef>
              <a:defRPr sz="1600"/>
            </a:lvl6pPr>
            <a:lvl7pPr lvl="6" rtl="0">
              <a:spcBef>
                <a:spcPts val="0"/>
              </a:spcBef>
              <a:defRPr sz="1600"/>
            </a:lvl7pPr>
            <a:lvl8pPr lvl="7" rtl="0">
              <a:spcBef>
                <a:spcPts val="0"/>
              </a:spcBef>
              <a:defRPr sz="1600"/>
            </a:lvl8pPr>
            <a:lvl9pPr lvl="8" rtl="0">
              <a:spcBef>
                <a:spcPts val="0"/>
              </a:spcBef>
              <a:defRPr sz="1600"/>
            </a:lvl9pPr>
          </a:lstStyle>
          <a:p/>
        </p:txBody>
      </p:sp>
      <p:sp>
        <p:nvSpPr>
          <p:cNvPr id="102" name="Shape 102"/>
          <p:cNvSpPr txBox="1"/>
          <p:nvPr>
            <p:ph idx="3" type="body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rtl="0">
              <a:spcBef>
                <a:spcPts val="0"/>
              </a:spcBef>
              <a:buFont typeface="Arial"/>
              <a:buNone/>
              <a:defRPr b="1" sz="2400"/>
            </a:lvl1pPr>
            <a:lvl2pPr indent="0" lvl="1" marL="457200" rtl="0">
              <a:spcBef>
                <a:spcPts val="0"/>
              </a:spcBef>
              <a:buFont typeface="Arial"/>
              <a:buNone/>
              <a:defRPr b="1" sz="2000"/>
            </a:lvl2pPr>
            <a:lvl3pPr indent="0" lvl="2" marL="914400" rtl="0">
              <a:spcBef>
                <a:spcPts val="0"/>
              </a:spcBef>
              <a:buFont typeface="Arial"/>
              <a:buNone/>
              <a:defRPr b="1" sz="1800"/>
            </a:lvl3pPr>
            <a:lvl4pPr indent="0" lvl="3" marL="1371600" rtl="0">
              <a:spcBef>
                <a:spcPts val="0"/>
              </a:spcBef>
              <a:buFont typeface="Arial"/>
              <a:buNone/>
              <a:defRPr b="1" sz="1600"/>
            </a:lvl4pPr>
            <a:lvl5pPr indent="0" lvl="4" marL="1828800" rtl="0">
              <a:spcBef>
                <a:spcPts val="0"/>
              </a:spcBef>
              <a:buFont typeface="Arial"/>
              <a:buNone/>
              <a:defRPr b="1" sz="1600"/>
            </a:lvl5pPr>
            <a:lvl6pPr indent="0" lvl="5" marL="2286000" rtl="0">
              <a:spcBef>
                <a:spcPts val="0"/>
              </a:spcBef>
              <a:buFont typeface="Arial"/>
              <a:buNone/>
              <a:defRPr b="1" sz="1600"/>
            </a:lvl6pPr>
            <a:lvl7pPr indent="0" lvl="6" marL="2743200" rtl="0">
              <a:spcBef>
                <a:spcPts val="0"/>
              </a:spcBef>
              <a:buFont typeface="Arial"/>
              <a:buNone/>
              <a:defRPr b="1" sz="1600"/>
            </a:lvl7pPr>
            <a:lvl8pPr indent="0" lvl="7" marL="3200400" rtl="0">
              <a:spcBef>
                <a:spcPts val="0"/>
              </a:spcBef>
              <a:buFont typeface="Arial"/>
              <a:buNone/>
              <a:defRPr b="1" sz="1600"/>
            </a:lvl8pPr>
            <a:lvl9pPr indent="0" lvl="8" marL="3657600" rtl="0">
              <a:spcBef>
                <a:spcPts val="0"/>
              </a:spcBef>
              <a:buFont typeface="Arial"/>
              <a:buNone/>
              <a:defRPr b="1" sz="1600"/>
            </a:lvl9pPr>
          </a:lstStyle>
          <a:p/>
        </p:txBody>
      </p:sp>
      <p:sp>
        <p:nvSpPr>
          <p:cNvPr id="103" name="Shape 103"/>
          <p:cNvSpPr txBox="1"/>
          <p:nvPr>
            <p:ph idx="4" type="body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 sz="2400"/>
            </a:lvl1pPr>
            <a:lvl2pPr lvl="1" rtl="0">
              <a:spcBef>
                <a:spcPts val="0"/>
              </a:spcBef>
              <a:defRPr sz="2000"/>
            </a:lvl2pPr>
            <a:lvl3pPr lvl="2" rtl="0">
              <a:spcBef>
                <a:spcPts val="0"/>
              </a:spcBef>
              <a:defRPr sz="1800"/>
            </a:lvl3pPr>
            <a:lvl4pPr lvl="3" rtl="0">
              <a:spcBef>
                <a:spcPts val="0"/>
              </a:spcBef>
              <a:defRPr sz="1600"/>
            </a:lvl4pPr>
            <a:lvl5pPr lvl="4" rtl="0">
              <a:spcBef>
                <a:spcPts val="0"/>
              </a:spcBef>
              <a:defRPr sz="1600"/>
            </a:lvl5pPr>
            <a:lvl6pPr lvl="5" rtl="0">
              <a:spcBef>
                <a:spcPts val="0"/>
              </a:spcBef>
              <a:defRPr sz="1600"/>
            </a:lvl6pPr>
            <a:lvl7pPr lvl="6" rtl="0">
              <a:spcBef>
                <a:spcPts val="0"/>
              </a:spcBef>
              <a:defRPr sz="1600"/>
            </a:lvl7pPr>
            <a:lvl8pPr lvl="7" rtl="0">
              <a:spcBef>
                <a:spcPts val="0"/>
              </a:spcBef>
              <a:defRPr sz="1600"/>
            </a:lvl8pPr>
            <a:lvl9pPr lvl="8" rtl="0">
              <a:spcBef>
                <a:spcPts val="0"/>
              </a:spcBef>
              <a:defRPr sz="1600"/>
            </a:lvl9pPr>
          </a:lstStyle>
          <a:p/>
        </p:txBody>
      </p:sp>
      <p:sp>
        <p:nvSpPr>
          <p:cNvPr id="104" name="Shape 104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105" name="Shape 105"/>
          <p:cNvSpPr txBox="1"/>
          <p:nvPr>
            <p:ph idx="12" type="sldNum"/>
          </p:nvPr>
        </p:nvSpPr>
        <p:spPr>
          <a:xfrm>
            <a:off x="6553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 Black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‹#›</a:t>
            </a:fld>
          </a:p>
        </p:txBody>
      </p:sp>
      <p:sp>
        <p:nvSpPr>
          <p:cNvPr id="106" name="Shape 106"/>
          <p:cNvSpPr txBox="1"/>
          <p:nvPr>
            <p:ph idx="10" type="dt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Layout" Target="../slideLayouts/slideLayout3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5.xml"/><Relationship Id="rId11" Type="http://schemas.openxmlformats.org/officeDocument/2006/relationships/theme" Target="../theme/theme2.xml"/><Relationship Id="rId10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0.xml"/><Relationship Id="rId5" Type="http://schemas.openxmlformats.org/officeDocument/2006/relationships/slideLayout" Target="../slideLayouts/slideLayout6.xml"/><Relationship Id="rId6" Type="http://schemas.openxmlformats.org/officeDocument/2006/relationships/slideLayout" Target="../slideLayouts/slideLayout7.xml"/><Relationship Id="rId7" Type="http://schemas.openxmlformats.org/officeDocument/2006/relationships/slideLayout" Target="../slideLayouts/slideLayout8.xml"/><Relationship Id="rId8" Type="http://schemas.openxmlformats.org/officeDocument/2006/relationships/slideLayout" Target="../slideLayouts/slideLayout9.xml"/></Relationships>
</file>

<file path=ppt/slideMasters/_rels/slideMaster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11" Type="http://schemas.openxmlformats.org/officeDocument/2006/relationships/theme" Target="../theme/theme3.xml"/><Relationship Id="rId10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Shape 10"/>
          <p:cNvGrpSpPr/>
          <p:nvPr/>
        </p:nvGrpSpPr>
        <p:grpSpPr>
          <a:xfrm>
            <a:off x="0" y="0"/>
            <a:ext cx="9143999" cy="6858000"/>
            <a:chOff x="0" y="0"/>
            <a:chExt cx="9143999" cy="6858000"/>
          </a:xfrm>
        </p:grpSpPr>
        <p:sp>
          <p:nvSpPr>
            <p:cNvPr id="11" name="Shape 11"/>
            <p:cNvSpPr txBox="1"/>
            <p:nvPr/>
          </p:nvSpPr>
          <p:spPr>
            <a:xfrm>
              <a:off x="0" y="0"/>
              <a:ext cx="3505200" cy="6858000"/>
            </a:xfrm>
            <a:prstGeom prst="rect">
              <a:avLst/>
            </a:prstGeom>
            <a:gradFill>
              <a:gsLst>
                <a:gs pos="0">
                  <a:schemeClr val="folHlink"/>
                </a:gs>
                <a:gs pos="100000">
                  <a:schemeClr val="lt1"/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2" name="Shape 12"/>
            <p:cNvSpPr txBox="1"/>
            <p:nvPr/>
          </p:nvSpPr>
          <p:spPr>
            <a:xfrm>
              <a:off x="1716086" y="1690686"/>
              <a:ext cx="7427912" cy="253365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grpSp>
          <p:nvGrpSpPr>
            <p:cNvPr id="13" name="Shape 13"/>
            <p:cNvGrpSpPr/>
            <p:nvPr/>
          </p:nvGrpSpPr>
          <p:grpSpPr>
            <a:xfrm>
              <a:off x="0" y="1066800"/>
              <a:ext cx="2867023" cy="3157537"/>
              <a:chOff x="0" y="1066800"/>
              <a:chExt cx="2867023" cy="3157537"/>
            </a:xfrm>
          </p:grpSpPr>
          <p:sp>
            <p:nvSpPr>
              <p:cNvPr id="14" name="Shape 14"/>
              <p:cNvSpPr txBox="1"/>
              <p:nvPr/>
            </p:nvSpPr>
            <p:spPr>
              <a:xfrm>
                <a:off x="573087" y="3582987"/>
                <a:ext cx="576262" cy="64135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endParaRPr>
              </a:p>
            </p:txBody>
          </p:sp>
          <p:sp>
            <p:nvSpPr>
              <p:cNvPr id="15" name="Shape 15"/>
              <p:cNvSpPr txBox="1"/>
              <p:nvPr/>
            </p:nvSpPr>
            <p:spPr>
              <a:xfrm>
                <a:off x="1716086" y="1690686"/>
                <a:ext cx="574674" cy="64293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endParaRPr>
              </a:p>
            </p:txBody>
          </p:sp>
          <p:sp>
            <p:nvSpPr>
              <p:cNvPr id="16" name="Shape 16"/>
              <p:cNvSpPr txBox="1"/>
              <p:nvPr/>
            </p:nvSpPr>
            <p:spPr>
              <a:xfrm>
                <a:off x="2281236" y="1066800"/>
                <a:ext cx="585786" cy="6350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endParaRPr>
              </a:p>
            </p:txBody>
          </p:sp>
          <p:sp>
            <p:nvSpPr>
              <p:cNvPr id="17" name="Shape 17"/>
              <p:cNvSpPr txBox="1"/>
              <p:nvPr/>
            </p:nvSpPr>
            <p:spPr>
              <a:xfrm>
                <a:off x="1141412" y="3582987"/>
                <a:ext cx="584200" cy="641350"/>
              </a:xfrm>
              <a:prstGeom prst="rect">
                <a:avLst/>
              </a:prstGeom>
              <a:solidFill>
                <a:schemeClr val="lt2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endParaRPr>
              </a:p>
            </p:txBody>
          </p:sp>
          <p:sp>
            <p:nvSpPr>
              <p:cNvPr id="18" name="Shape 18"/>
              <p:cNvSpPr txBox="1"/>
              <p:nvPr/>
            </p:nvSpPr>
            <p:spPr>
              <a:xfrm>
                <a:off x="2281236" y="1690686"/>
                <a:ext cx="585786" cy="64293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endParaRPr>
              </a:p>
            </p:txBody>
          </p:sp>
          <p:sp>
            <p:nvSpPr>
              <p:cNvPr id="19" name="Shape 19"/>
              <p:cNvSpPr txBox="1"/>
              <p:nvPr/>
            </p:nvSpPr>
            <p:spPr>
              <a:xfrm>
                <a:off x="1141412" y="2324100"/>
                <a:ext cx="584200" cy="63341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endParaRPr>
              </a:p>
            </p:txBody>
          </p:sp>
          <p:sp>
            <p:nvSpPr>
              <p:cNvPr id="20" name="Shape 20"/>
              <p:cNvSpPr txBox="1"/>
              <p:nvPr/>
            </p:nvSpPr>
            <p:spPr>
              <a:xfrm>
                <a:off x="0" y="2324100"/>
                <a:ext cx="582612" cy="633412"/>
              </a:xfrm>
              <a:prstGeom prst="rect">
                <a:avLst/>
              </a:prstGeom>
              <a:solidFill>
                <a:schemeClr val="lt2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endParaRPr>
              </a:p>
            </p:txBody>
          </p:sp>
          <p:sp>
            <p:nvSpPr>
              <p:cNvPr id="21" name="Shape 21"/>
              <p:cNvSpPr txBox="1"/>
              <p:nvPr/>
            </p:nvSpPr>
            <p:spPr>
              <a:xfrm>
                <a:off x="1716086" y="2324100"/>
                <a:ext cx="574674" cy="63341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endParaRPr>
              </a:p>
            </p:txBody>
          </p:sp>
          <p:sp>
            <p:nvSpPr>
              <p:cNvPr id="22" name="Shape 22"/>
              <p:cNvSpPr txBox="1"/>
              <p:nvPr/>
            </p:nvSpPr>
            <p:spPr>
              <a:xfrm>
                <a:off x="573087" y="2947986"/>
                <a:ext cx="576262" cy="644524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endParaRPr>
              </a:p>
            </p:txBody>
          </p:sp>
          <p:sp>
            <p:nvSpPr>
              <p:cNvPr id="23" name="Shape 23"/>
              <p:cNvSpPr txBox="1"/>
              <p:nvPr/>
            </p:nvSpPr>
            <p:spPr>
              <a:xfrm>
                <a:off x="1141412" y="2947986"/>
                <a:ext cx="584200" cy="64452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endParaRPr>
              </a:p>
            </p:txBody>
          </p:sp>
        </p:grpSp>
      </p:grpSp>
      <p:sp>
        <p:nvSpPr>
          <p:cNvPr id="24" name="Shape 24"/>
          <p:cNvSpPr txBox="1"/>
          <p:nvPr>
            <p:ph type="title"/>
          </p:nvPr>
        </p:nvSpPr>
        <p:spPr>
          <a:xfrm>
            <a:off x="457200" y="457200"/>
            <a:ext cx="8229600" cy="1371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5" name="Shape 25"/>
          <p:cNvSpPr txBox="1"/>
          <p:nvPr>
            <p:ph idx="1" type="body"/>
          </p:nvPr>
        </p:nvSpPr>
        <p:spPr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Font typeface="Noto Sans Symbols"/>
              <a:buChar char="■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43509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Char char="◻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129539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Font typeface="Noto Sans Symbols"/>
              <a:buChar char="■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397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Char char="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6" name="Shape 26"/>
          <p:cNvSpPr txBox="1"/>
          <p:nvPr>
            <p:ph idx="10" type="dt"/>
          </p:nvPr>
        </p:nvSpPr>
        <p:spPr>
          <a:xfrm>
            <a:off x="457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28" name="Shape 28"/>
          <p:cNvSpPr txBox="1"/>
          <p:nvPr>
            <p:ph idx="12" type="sldNum"/>
          </p:nvPr>
        </p:nvSpPr>
        <p:spPr>
          <a:xfrm>
            <a:off x="6553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 Black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6553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 Black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‹#›</a:t>
            </a:fld>
          </a:p>
        </p:txBody>
      </p:sp>
      <p:grpSp>
        <p:nvGrpSpPr>
          <p:cNvPr id="44" name="Shape 44"/>
          <p:cNvGrpSpPr/>
          <p:nvPr/>
        </p:nvGrpSpPr>
        <p:grpSpPr>
          <a:xfrm>
            <a:off x="0" y="0"/>
            <a:ext cx="9143999" cy="546099"/>
            <a:chOff x="0" y="0"/>
            <a:chExt cx="9143999" cy="546099"/>
          </a:xfrm>
        </p:grpSpPr>
        <p:sp>
          <p:nvSpPr>
            <p:cNvPr id="45" name="Shape 45"/>
            <p:cNvSpPr txBox="1"/>
            <p:nvPr/>
          </p:nvSpPr>
          <p:spPr>
            <a:xfrm>
              <a:off x="0" y="0"/>
              <a:ext cx="285750" cy="533399"/>
            </a:xfrm>
            <a:prstGeom prst="rect">
              <a:avLst/>
            </a:prstGeom>
            <a:gradFill>
              <a:gsLst>
                <a:gs pos="0">
                  <a:schemeClr val="folHlink"/>
                </a:gs>
                <a:gs pos="100000">
                  <a:schemeClr val="lt1"/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46" name="Shape 46"/>
            <p:cNvSpPr txBox="1"/>
            <p:nvPr/>
          </p:nvSpPr>
          <p:spPr>
            <a:xfrm>
              <a:off x="412750" y="134936"/>
              <a:ext cx="8731249" cy="274636"/>
            </a:xfrm>
            <a:prstGeom prst="rect">
              <a:avLst/>
            </a:prstGeom>
            <a:gradFill>
              <a:gsLst>
                <a:gs pos="0">
                  <a:schemeClr val="lt2"/>
                </a:gs>
                <a:gs pos="100000">
                  <a:schemeClr val="lt1"/>
                </a:gs>
              </a:gsLst>
              <a:lin ang="0" scaled="0"/>
            </a:gra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47" name="Shape 47"/>
            <p:cNvSpPr txBox="1"/>
            <p:nvPr/>
          </p:nvSpPr>
          <p:spPr>
            <a:xfrm>
              <a:off x="409575" y="134936"/>
              <a:ext cx="138112" cy="1412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48" name="Shape 48"/>
            <p:cNvSpPr txBox="1"/>
            <p:nvPr/>
          </p:nvSpPr>
          <p:spPr>
            <a:xfrm>
              <a:off x="547687" y="0"/>
              <a:ext cx="139699" cy="138112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49" name="Shape 49"/>
            <p:cNvSpPr txBox="1"/>
            <p:nvPr/>
          </p:nvSpPr>
          <p:spPr>
            <a:xfrm>
              <a:off x="547687" y="134936"/>
              <a:ext cx="139699" cy="1412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50" name="Shape 50"/>
            <p:cNvSpPr txBox="1"/>
            <p:nvPr/>
          </p:nvSpPr>
          <p:spPr>
            <a:xfrm>
              <a:off x="274637" y="274637"/>
              <a:ext cx="136524" cy="138112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51" name="Shape 51"/>
            <p:cNvSpPr txBox="1"/>
            <p:nvPr/>
          </p:nvSpPr>
          <p:spPr>
            <a:xfrm>
              <a:off x="131761" y="136525"/>
              <a:ext cx="141287" cy="138112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52" name="Shape 52"/>
            <p:cNvSpPr txBox="1"/>
            <p:nvPr/>
          </p:nvSpPr>
          <p:spPr>
            <a:xfrm>
              <a:off x="409575" y="271462"/>
              <a:ext cx="138112" cy="13811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53" name="Shape 53"/>
            <p:cNvSpPr txBox="1"/>
            <p:nvPr/>
          </p:nvSpPr>
          <p:spPr>
            <a:xfrm>
              <a:off x="274637" y="409575"/>
              <a:ext cx="136524" cy="13652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</p:grpSp>
      <p:sp>
        <p:nvSpPr>
          <p:cNvPr id="54" name="Shape 54"/>
          <p:cNvSpPr txBox="1"/>
          <p:nvPr>
            <p:ph type="title"/>
          </p:nvPr>
        </p:nvSpPr>
        <p:spPr>
          <a:xfrm>
            <a:off x="457200" y="457200"/>
            <a:ext cx="8229600" cy="1371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5" name="Shape 55"/>
          <p:cNvSpPr txBox="1"/>
          <p:nvPr>
            <p:ph idx="1" type="body"/>
          </p:nvPr>
        </p:nvSpPr>
        <p:spPr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Font typeface="Noto Sans Symbols"/>
              <a:buChar char="■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43509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Char char="◻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129539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Font typeface="Noto Sans Symbols"/>
              <a:buChar char="■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397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Char char="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6" name="Shape 56"/>
          <p:cNvSpPr txBox="1"/>
          <p:nvPr>
            <p:ph idx="10" type="dt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149" name="Shape 149"/>
          <p:cNvSpPr txBox="1"/>
          <p:nvPr>
            <p:ph idx="12" type="sldNum"/>
          </p:nvPr>
        </p:nvSpPr>
        <p:spPr>
          <a:xfrm>
            <a:off x="6553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 Black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‹#›</a:t>
            </a:fld>
          </a:p>
        </p:txBody>
      </p:sp>
      <p:grpSp>
        <p:nvGrpSpPr>
          <p:cNvPr id="150" name="Shape 150"/>
          <p:cNvGrpSpPr/>
          <p:nvPr/>
        </p:nvGrpSpPr>
        <p:grpSpPr>
          <a:xfrm>
            <a:off x="0" y="0"/>
            <a:ext cx="9143949" cy="546074"/>
            <a:chOff x="0" y="0"/>
            <a:chExt cx="9143949" cy="546074"/>
          </a:xfrm>
        </p:grpSpPr>
        <p:sp>
          <p:nvSpPr>
            <p:cNvPr id="151" name="Shape 151"/>
            <p:cNvSpPr txBox="1"/>
            <p:nvPr/>
          </p:nvSpPr>
          <p:spPr>
            <a:xfrm>
              <a:off x="0" y="0"/>
              <a:ext cx="285899" cy="533399"/>
            </a:xfrm>
            <a:prstGeom prst="rect">
              <a:avLst/>
            </a:prstGeom>
            <a:gradFill>
              <a:gsLst>
                <a:gs pos="0">
                  <a:schemeClr val="folHlink"/>
                </a:gs>
                <a:gs pos="100000">
                  <a:schemeClr val="lt1"/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52" name="Shape 152"/>
            <p:cNvSpPr txBox="1"/>
            <p:nvPr/>
          </p:nvSpPr>
          <p:spPr>
            <a:xfrm>
              <a:off x="412750" y="134936"/>
              <a:ext cx="8731199" cy="274499"/>
            </a:xfrm>
            <a:prstGeom prst="rect">
              <a:avLst/>
            </a:prstGeom>
            <a:gradFill>
              <a:gsLst>
                <a:gs pos="0">
                  <a:schemeClr val="lt2"/>
                </a:gs>
                <a:gs pos="100000">
                  <a:schemeClr val="lt1"/>
                </a:gs>
              </a:gsLst>
              <a:lin ang="0" scaled="0"/>
            </a:gra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53" name="Shape 153"/>
            <p:cNvSpPr txBox="1"/>
            <p:nvPr/>
          </p:nvSpPr>
          <p:spPr>
            <a:xfrm>
              <a:off x="409575" y="134936"/>
              <a:ext cx="138000" cy="141300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54" name="Shape 154"/>
            <p:cNvSpPr txBox="1"/>
            <p:nvPr/>
          </p:nvSpPr>
          <p:spPr>
            <a:xfrm>
              <a:off x="547687" y="0"/>
              <a:ext cx="139799" cy="138000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55" name="Shape 155"/>
            <p:cNvSpPr txBox="1"/>
            <p:nvPr/>
          </p:nvSpPr>
          <p:spPr>
            <a:xfrm>
              <a:off x="547687" y="134936"/>
              <a:ext cx="139799" cy="1413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56" name="Shape 156"/>
            <p:cNvSpPr txBox="1"/>
            <p:nvPr/>
          </p:nvSpPr>
          <p:spPr>
            <a:xfrm>
              <a:off x="274637" y="274637"/>
              <a:ext cx="136499" cy="138000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57" name="Shape 157"/>
            <p:cNvSpPr txBox="1"/>
            <p:nvPr/>
          </p:nvSpPr>
          <p:spPr>
            <a:xfrm>
              <a:off x="131761" y="136525"/>
              <a:ext cx="141300" cy="1380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58" name="Shape 158"/>
            <p:cNvSpPr txBox="1"/>
            <p:nvPr/>
          </p:nvSpPr>
          <p:spPr>
            <a:xfrm>
              <a:off x="409575" y="271462"/>
              <a:ext cx="138000" cy="13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59" name="Shape 159"/>
            <p:cNvSpPr txBox="1"/>
            <p:nvPr/>
          </p:nvSpPr>
          <p:spPr>
            <a:xfrm>
              <a:off x="274637" y="409575"/>
              <a:ext cx="136499" cy="13649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</p:grpSp>
      <p:sp>
        <p:nvSpPr>
          <p:cNvPr id="160" name="Shape 160"/>
          <p:cNvSpPr txBox="1"/>
          <p:nvPr>
            <p:ph type="title"/>
          </p:nvPr>
        </p:nvSpPr>
        <p:spPr>
          <a:xfrm>
            <a:off x="457200" y="457200"/>
            <a:ext cx="8229600" cy="1371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61" name="Shape 161"/>
          <p:cNvSpPr txBox="1"/>
          <p:nvPr>
            <p:ph idx="1" type="body"/>
          </p:nvPr>
        </p:nvSpPr>
        <p:spPr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ct val="75000"/>
              <a:buFont typeface="Noto Sans Symbols"/>
              <a:buChar char="■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43509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Noto Sans Symbols"/>
              <a:buChar char="◻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129539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SzPct val="65000"/>
              <a:buFont typeface="Noto Sans Symbols"/>
              <a:buChar char="■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397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Noto Sans Symbols"/>
              <a:buChar char="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62" name="Shape 162"/>
          <p:cNvSpPr txBox="1"/>
          <p:nvPr>
            <p:ph idx="10" type="dt"/>
          </p:nvPr>
        </p:nvSpPr>
        <p:spPr>
          <a:xfrm>
            <a:off x="457200" y="6245225"/>
            <a:ext cx="2133599" cy="476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00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01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hyperlink" Target="http://www.mhhe.com/physsci/chemistry/essentialchemistry/flash/gasesv6.swf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/>
          <p:nvPr>
            <p:ph type="ctrTitle"/>
          </p:nvPr>
        </p:nvSpPr>
        <p:spPr>
          <a:xfrm>
            <a:off x="2971800" y="1828800"/>
            <a:ext cx="6019799" cy="22097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Verdana"/>
              <a:buNone/>
            </a:pPr>
            <a:r>
              <a:rPr b="0" i="0" lang="en-US" sz="4600" u="none" cap="none" strike="noStrik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The Gas Laws</a:t>
            </a:r>
          </a:p>
        </p:txBody>
      </p:sp>
      <p:sp>
        <p:nvSpPr>
          <p:cNvPr id="40" name="Shape 40"/>
          <p:cNvSpPr txBox="1"/>
          <p:nvPr>
            <p:ph idx="1" type="subTitle"/>
          </p:nvPr>
        </p:nvSpPr>
        <p:spPr>
          <a:xfrm>
            <a:off x="2971800" y="4267200"/>
            <a:ext cx="6019799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Noto Sans Symbols"/>
              <a:buNone/>
            </a:pPr>
            <a:r>
              <a:t/>
            </a:r>
            <a:endParaRPr b="0" i="0" sz="3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/>
          <p:nvPr>
            <p:ph type="title"/>
          </p:nvPr>
        </p:nvSpPr>
        <p:spPr>
          <a:xfrm>
            <a:off x="609600" y="384324"/>
            <a:ext cx="8191499" cy="1431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Verdana"/>
              <a:buNone/>
            </a:pPr>
            <a:r>
              <a:rPr b="0" i="0" lang="en-US" sz="46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How are Gases Measured?</a:t>
            </a:r>
          </a:p>
        </p:txBody>
      </p:sp>
      <p:sp>
        <p:nvSpPr>
          <p:cNvPr id="126" name="Shape 126"/>
          <p:cNvSpPr txBox="1"/>
          <p:nvPr>
            <p:ph idx="1" type="body"/>
          </p:nvPr>
        </p:nvSpPr>
        <p:spPr>
          <a:xfrm>
            <a:off x="0" y="1545675"/>
            <a:ext cx="9234000" cy="53123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609600" lvl="0" marL="60960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Noto Sans Symbols"/>
              <a:buNone/>
            </a:pPr>
            <a:r>
              <a:rPr b="0" i="0" lang="en-US" sz="2400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1. </a:t>
            </a:r>
            <a:r>
              <a:rPr b="1" i="0" lang="en-US" sz="2400" u="sng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Volume</a:t>
            </a:r>
            <a:r>
              <a:rPr b="0" i="0" lang="en-US" sz="2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: The volume of a gas is the same as the volume of the container. Units of </a:t>
            </a:r>
            <a:r>
              <a:rPr lang="en-US" sz="2400">
                <a:latin typeface="Verdana"/>
                <a:ea typeface="Verdana"/>
                <a:cs typeface="Verdana"/>
                <a:sym typeface="Verdana"/>
              </a:rPr>
              <a:t>mL, and L.</a:t>
            </a:r>
          </a:p>
          <a:p>
            <a:pPr indent="-609600" lvl="0" marL="609600" marR="0" rtl="0" algn="l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Noto Sans Symbols"/>
              <a:buNone/>
            </a:pPr>
            <a:r>
              <a:rPr b="0" i="0" lang="en-US" sz="2400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2. </a:t>
            </a:r>
            <a:r>
              <a:rPr b="1" i="0" lang="en-US" sz="2400" u="sng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Temperature</a:t>
            </a:r>
            <a:r>
              <a:rPr b="0" i="0" lang="en-US" sz="2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: the measure of the </a:t>
            </a:r>
            <a:r>
              <a:rPr lang="en-US" sz="2400" u="sng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average</a:t>
            </a:r>
            <a:r>
              <a:rPr b="0" i="0" lang="en-US" sz="2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energy</a:t>
            </a:r>
            <a:r>
              <a:rPr lang="en-US" sz="2500"/>
              <a:t> </a:t>
            </a:r>
            <a:r>
              <a:rPr b="0" i="0" lang="en-US" sz="2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of random motion of the particles. </a:t>
            </a:r>
          </a:p>
          <a:p>
            <a:pPr indent="0" lvl="0" marL="457200" rtl="0">
              <a:lnSpc>
                <a:spcPct val="110000"/>
              </a:lnSpc>
              <a:spcBef>
                <a:spcPts val="440"/>
              </a:spcBef>
              <a:buNone/>
            </a:pPr>
            <a:r>
              <a:rPr lang="en-US" sz="2400">
                <a:latin typeface="Verdana"/>
                <a:ea typeface="Verdana"/>
                <a:cs typeface="Verdana"/>
                <a:sym typeface="Verdana"/>
              </a:rPr>
              <a:t>→ faster motion of particles = greater energy/higher temp</a:t>
            </a:r>
          </a:p>
          <a:p>
            <a:pPr indent="-609600" lvl="0" marL="609600" marR="0" rtl="0" algn="l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Noto Sans Symbols"/>
              <a:buNone/>
            </a:pPr>
            <a:r>
              <a:rPr b="0" i="0" lang="en-US" sz="2400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3. </a:t>
            </a:r>
            <a:r>
              <a:rPr b="1" i="0" lang="en-US" sz="2400" u="sng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Pressure</a:t>
            </a:r>
            <a:r>
              <a:rPr b="0" i="0" lang="en-US" sz="2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: the measure of the force of the outward push</a:t>
            </a:r>
            <a:r>
              <a:rPr lang="en-US" sz="2500"/>
              <a:t> </a:t>
            </a:r>
            <a:r>
              <a:rPr b="0" i="0" lang="en-US" sz="2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of a gas on the walls of the container. </a:t>
            </a:r>
          </a:p>
          <a:p>
            <a:pPr indent="-609600" lvl="0" marL="1066800" marR="0" rtl="0" algn="l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Noto Sans Symbols"/>
              <a:buNone/>
            </a:pPr>
            <a:r>
              <a:rPr lang="en-US" sz="2400">
                <a:latin typeface="Verdana"/>
                <a:ea typeface="Verdana"/>
                <a:cs typeface="Verdana"/>
                <a:sym typeface="Verdana"/>
              </a:rPr>
              <a:t>→ gas particles constantly collide with each other and with the walls of the container. This creates </a:t>
            </a:r>
            <a:r>
              <a:rPr b="1" i="1" lang="en-US" sz="2400">
                <a:latin typeface="Verdana"/>
                <a:ea typeface="Verdana"/>
                <a:cs typeface="Verdana"/>
                <a:sym typeface="Verdana"/>
              </a:rPr>
              <a:t>pressure</a:t>
            </a:r>
            <a:r>
              <a:rPr lang="en-US" sz="2400">
                <a:latin typeface="Verdana"/>
                <a:ea typeface="Verdana"/>
                <a:cs typeface="Verdana"/>
                <a:sym typeface="Verdana"/>
              </a:rPr>
              <a:t>.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/>
          <p:nvPr>
            <p:ph type="title"/>
          </p:nvPr>
        </p:nvSpPr>
        <p:spPr>
          <a:xfrm>
            <a:off x="167275" y="304800"/>
            <a:ext cx="8851200" cy="13688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Verdana"/>
              <a:buNone/>
            </a:pPr>
            <a:r>
              <a:rPr lang="en-US" sz="3700">
                <a:latin typeface="Verdana"/>
                <a:ea typeface="Verdana"/>
                <a:cs typeface="Verdana"/>
                <a:sym typeface="Verdana"/>
              </a:rPr>
              <a:t>The Gas Laws: </a:t>
            </a:r>
            <a:r>
              <a:rPr b="0" i="0" lang="en-US" sz="37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Pressure and Volume</a:t>
            </a:r>
          </a:p>
        </p:txBody>
      </p:sp>
      <p:sp>
        <p:nvSpPr>
          <p:cNvPr id="132" name="Shape 132"/>
          <p:cNvSpPr txBox="1"/>
          <p:nvPr>
            <p:ph idx="1" type="body"/>
          </p:nvPr>
        </p:nvSpPr>
        <p:spPr>
          <a:xfrm>
            <a:off x="111500" y="1561175"/>
            <a:ext cx="8907000" cy="4878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2385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69230"/>
              <a:buFont typeface="Verdana"/>
            </a:pPr>
            <a:r>
              <a:rPr b="1" lang="en-US" sz="2600" u="sng">
                <a:latin typeface="Verdana"/>
                <a:ea typeface="Verdana"/>
                <a:cs typeface="Verdana"/>
                <a:sym typeface="Verdana"/>
              </a:rPr>
              <a:t>1. </a:t>
            </a:r>
            <a:r>
              <a:rPr b="1" i="0" lang="en-US" sz="2600" u="sng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Boyle’s Law</a:t>
            </a:r>
            <a:r>
              <a:rPr b="1" i="0" lang="en-US" sz="26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: </a:t>
            </a:r>
            <a:r>
              <a:rPr b="0" i="0" lang="en-US" sz="26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In the 1600’s Robert Boyle found that when he increased </a:t>
            </a:r>
            <a:r>
              <a:rPr lang="en-US" sz="2600">
                <a:latin typeface="Verdana"/>
                <a:ea typeface="Verdana"/>
                <a:cs typeface="Verdana"/>
                <a:sym typeface="Verdana"/>
              </a:rPr>
              <a:t>a gas’s</a:t>
            </a:r>
            <a:r>
              <a:rPr b="0" i="0" lang="en-US" sz="26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        </a:t>
            </a:r>
            <a:r>
              <a:rPr lang="en-US" sz="2600" u="sng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pressure</a:t>
            </a:r>
            <a:r>
              <a:rPr b="0" i="0" lang="en-US" sz="26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at constant </a:t>
            </a:r>
            <a:r>
              <a:rPr lang="en-US" sz="2600" u="sng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temperature</a:t>
            </a:r>
            <a:r>
              <a:rPr b="0" i="0" lang="en-US" sz="26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, the volume of the gas </a:t>
            </a:r>
            <a:r>
              <a:rPr lang="en-US" sz="2600" u="sng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decreased</a:t>
            </a:r>
            <a:r>
              <a:rPr b="0" i="0" lang="en-US" sz="26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. When the pressure decreased, the volume of a gas increased. </a:t>
            </a:r>
          </a:p>
          <a:p>
            <a:pPr indent="-32385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69230"/>
              <a:buFont typeface="Verdana"/>
            </a:pPr>
            <a:r>
              <a:rPr b="0" i="0" lang="en-US" sz="26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This relationship is called an </a:t>
            </a:r>
            <a:r>
              <a:rPr b="1" i="0" lang="en-US" sz="2600" u="sng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inverse </a:t>
            </a:r>
            <a:r>
              <a:rPr i="0" lang="en-US" sz="2600" u="sng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or</a:t>
            </a:r>
            <a:r>
              <a:rPr b="1" i="0" lang="en-US" sz="2600" u="sng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indirect relationship. </a:t>
            </a:r>
            <a:r>
              <a:rPr b="0" i="0" lang="en-US" sz="26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600">
                <a:latin typeface="Verdana"/>
                <a:ea typeface="Verdana"/>
                <a:cs typeface="Verdana"/>
                <a:sym typeface="Verdana"/>
              </a:rPr>
              <a:t>Gas</a:t>
            </a:r>
            <a:r>
              <a:rPr b="0" i="0" lang="en-US" sz="26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pressure varies inversely with the volume. </a:t>
            </a:r>
          </a:p>
          <a:p>
            <a:pPr indent="19050" lvl="0" rtl="0">
              <a:lnSpc>
                <a:spcPct val="90000"/>
              </a:lnSpc>
              <a:spcBef>
                <a:spcPts val="520"/>
              </a:spcBef>
              <a:buClr>
                <a:schemeClr val="lt2"/>
              </a:buClr>
              <a:buSzPct val="69230"/>
              <a:buFont typeface="Verdana"/>
            </a:pPr>
            <a:r>
              <a:rPr b="1" i="1" lang="en-US" sz="2600">
                <a:latin typeface="Verdana"/>
                <a:ea typeface="Verdana"/>
                <a:cs typeface="Verdana"/>
                <a:sym typeface="Verdana"/>
              </a:rPr>
              <a:t>Example</a:t>
            </a:r>
            <a:r>
              <a:rPr lang="en-US" sz="2600">
                <a:latin typeface="Verdana"/>
                <a:ea typeface="Verdana"/>
                <a:cs typeface="Verdana"/>
                <a:sym typeface="Verdana"/>
              </a:rPr>
              <a:t>: </a:t>
            </a:r>
            <a:r>
              <a:rPr lang="en-US" sz="2600" u="sng">
                <a:latin typeface="Verdana"/>
                <a:ea typeface="Verdana"/>
                <a:cs typeface="Verdana"/>
                <a:sym typeface="Verdana"/>
              </a:rPr>
              <a:t>Bicycle pump</a:t>
            </a:r>
            <a:r>
              <a:rPr lang="en-US" sz="2600">
                <a:latin typeface="Verdana"/>
                <a:ea typeface="Verdana"/>
                <a:cs typeface="Verdana"/>
                <a:sym typeface="Verdana"/>
              </a:rPr>
              <a:t>: when you push on the pump (decreasing the volume) the pressure inside increases, forcing air into an object. 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/>
          <p:nvPr>
            <p:ph type="title"/>
          </p:nvPr>
        </p:nvSpPr>
        <p:spPr>
          <a:xfrm>
            <a:off x="457200" y="457200"/>
            <a:ext cx="8229600" cy="1371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Verdana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Temperature and Volume</a:t>
            </a:r>
          </a:p>
        </p:txBody>
      </p:sp>
      <p:sp>
        <p:nvSpPr>
          <p:cNvPr id="138" name="Shape 138"/>
          <p:cNvSpPr txBox="1"/>
          <p:nvPr>
            <p:ph idx="1" type="body"/>
          </p:nvPr>
        </p:nvSpPr>
        <p:spPr>
          <a:xfrm>
            <a:off x="0" y="1828800"/>
            <a:ext cx="9144000" cy="472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84175" lvl="0" marL="3429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Noto Sans Symbols"/>
              <a:buChar char="■"/>
            </a:pPr>
            <a:r>
              <a:rPr b="1" lang="en-US" sz="2900" u="sng">
                <a:latin typeface="Verdana"/>
                <a:ea typeface="Verdana"/>
                <a:cs typeface="Verdana"/>
                <a:sym typeface="Verdana"/>
              </a:rPr>
              <a:t>2. </a:t>
            </a:r>
            <a:r>
              <a:rPr b="1" i="0" lang="en-US" sz="2900" u="sng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Charles’s </a:t>
            </a:r>
            <a:r>
              <a:rPr b="1" i="0" lang="en-US" sz="29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Law: </a:t>
            </a:r>
            <a:r>
              <a:rPr lang="en-US" sz="2900">
                <a:latin typeface="Verdana"/>
                <a:ea typeface="Verdana"/>
                <a:cs typeface="Verdana"/>
                <a:sym typeface="Verdana"/>
              </a:rPr>
              <a:t>I</a:t>
            </a:r>
            <a:r>
              <a:rPr b="0" i="0" lang="en-US" sz="29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n the late 1700’s Jacques Charles discovered that when the temperature of a gas </a:t>
            </a:r>
            <a:r>
              <a:rPr b="1" i="1" lang="en-US" sz="29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increased</a:t>
            </a:r>
            <a:r>
              <a:rPr b="0" i="0" lang="en-US" sz="29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at constant pressure, the </a:t>
            </a:r>
            <a:r>
              <a:rPr lang="en-US" sz="2900">
                <a:latin typeface="Verdana"/>
                <a:ea typeface="Verdana"/>
                <a:cs typeface="Verdana"/>
                <a:sym typeface="Verdana"/>
              </a:rPr>
              <a:t>volume</a:t>
            </a:r>
            <a:r>
              <a:rPr b="0" i="0" lang="en-US" sz="29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of the gas </a:t>
            </a:r>
            <a:r>
              <a:rPr lang="en-US" sz="2600" u="sng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increased</a:t>
            </a:r>
            <a:r>
              <a:rPr b="0" i="0" lang="en-US" sz="29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. </a:t>
            </a:r>
          </a:p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900">
              <a:latin typeface="Verdana"/>
              <a:ea typeface="Verdana"/>
              <a:cs typeface="Verdana"/>
              <a:sym typeface="Verdana"/>
            </a:endParaRPr>
          </a:p>
          <a:p>
            <a:pPr indent="-371475" lvl="0" marL="342900" marR="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Noto Sans Symbols"/>
              <a:buChar char="■"/>
            </a:pPr>
            <a:r>
              <a:rPr b="1" i="1" lang="en-US" sz="27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Example</a:t>
            </a:r>
            <a:r>
              <a:rPr b="0" i="0" lang="en-US" sz="27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: When a balloon filled with </a:t>
            </a:r>
            <a:r>
              <a:rPr lang="en-US" sz="2700">
                <a:latin typeface="Verdana"/>
                <a:ea typeface="Verdana"/>
                <a:cs typeface="Verdana"/>
                <a:sym typeface="Verdana"/>
              </a:rPr>
              <a:t>helium </a:t>
            </a:r>
            <a:r>
              <a:rPr b="0" i="0" lang="en-US" sz="27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is lowered into liquid nitrogen (-200°</a:t>
            </a:r>
            <a:r>
              <a:rPr lang="en-US" sz="2700"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b="0" i="0" lang="en-US" sz="27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C) it will shrin</a:t>
            </a:r>
            <a:r>
              <a:rPr lang="en-US" sz="2700">
                <a:latin typeface="Verdana"/>
                <a:ea typeface="Verdana"/>
                <a:cs typeface="Verdana"/>
                <a:sym typeface="Verdana"/>
              </a:rPr>
              <a:t>k.     in temp. leads to     in </a:t>
            </a:r>
            <a:r>
              <a:rPr lang="en-US" sz="2600" u="sng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volume.</a:t>
            </a:r>
          </a:p>
        </p:txBody>
      </p:sp>
      <p:sp>
        <p:nvSpPr>
          <p:cNvPr id="139" name="Shape 139"/>
          <p:cNvSpPr/>
          <p:nvPr/>
        </p:nvSpPr>
        <p:spPr>
          <a:xfrm>
            <a:off x="1785775" y="4981400"/>
            <a:ext cx="263400" cy="385199"/>
          </a:xfrm>
          <a:prstGeom prst="downArrow">
            <a:avLst>
              <a:gd fmla="val 50000" name="adj1"/>
              <a:gd fmla="val 50000" name="adj2"/>
            </a:avLst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 sz="1200"/>
          </a:p>
        </p:txBody>
      </p:sp>
      <p:sp>
        <p:nvSpPr>
          <p:cNvPr id="140" name="Shape 140"/>
          <p:cNvSpPr/>
          <p:nvPr/>
        </p:nvSpPr>
        <p:spPr>
          <a:xfrm>
            <a:off x="5290975" y="4981400"/>
            <a:ext cx="263400" cy="385199"/>
          </a:xfrm>
          <a:prstGeom prst="downArrow">
            <a:avLst>
              <a:gd fmla="val 50000" name="adj1"/>
              <a:gd fmla="val 50000" name="adj2"/>
            </a:avLst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 sz="1200"/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/>
          <p:nvPr>
            <p:ph type="title"/>
          </p:nvPr>
        </p:nvSpPr>
        <p:spPr>
          <a:xfrm>
            <a:off x="457200" y="457200"/>
            <a:ext cx="8229600" cy="1371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Verdana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Pressure and Temperature</a:t>
            </a:r>
          </a:p>
        </p:txBody>
      </p:sp>
      <p:sp>
        <p:nvSpPr>
          <p:cNvPr id="146" name="Shape 146"/>
          <p:cNvSpPr txBox="1"/>
          <p:nvPr>
            <p:ph idx="1" type="body"/>
          </p:nvPr>
        </p:nvSpPr>
        <p:spPr>
          <a:xfrm>
            <a:off x="304800" y="1371600"/>
            <a:ext cx="8686800" cy="54863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85750" lvl="1" marL="74295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Noto Sans Symbols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chemeClr val="lt2"/>
              </a:buClr>
              <a:buSzPct val="69642"/>
              <a:buFont typeface="Noto Sans Symbols"/>
              <a:buChar char="■"/>
            </a:pPr>
            <a:r>
              <a:rPr b="1" lang="en-US" sz="2800" u="sng">
                <a:latin typeface="Verdana"/>
                <a:ea typeface="Verdana"/>
                <a:cs typeface="Verdana"/>
                <a:sym typeface="Verdana"/>
              </a:rPr>
              <a:t>3. </a:t>
            </a:r>
            <a:r>
              <a:rPr b="1" i="0" lang="en-US" sz="2800" u="sng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3</a:t>
            </a:r>
            <a:r>
              <a:rPr b="1" baseline="30000" i="0" lang="en-US" sz="2800" u="sng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rd</a:t>
            </a:r>
            <a:r>
              <a:rPr b="1" i="0" lang="en-US" sz="2800" u="sng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Gas Law</a:t>
            </a:r>
            <a:r>
              <a:rPr b="0" i="0" lang="en-US" sz="26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: The higher the temperature of a gas, the faster its particles are moving, and the greater the number of collisions. So when the temperature of a gas increases at constant </a:t>
            </a:r>
            <a:r>
              <a:rPr lang="en-US" sz="2600" u="sng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volime</a:t>
            </a:r>
            <a:r>
              <a:rPr b="0" i="0" lang="en-US" sz="26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, the pressure of the gas </a:t>
            </a:r>
            <a:r>
              <a:rPr lang="en-US" sz="2600" u="sng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increases</a:t>
            </a:r>
            <a:r>
              <a:rPr b="0" i="0" lang="en-US" sz="26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.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chemeClr val="lt2"/>
              </a:buClr>
              <a:buSzPct val="75000"/>
              <a:buFont typeface="Noto Sans Symbols"/>
              <a:buChar char="■"/>
            </a:pPr>
            <a:r>
              <a:rPr b="1" i="1" lang="en-US" sz="26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Example</a:t>
            </a:r>
            <a:r>
              <a:rPr b="0" i="0" lang="en-US" sz="26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: </a:t>
            </a:r>
            <a:r>
              <a:rPr lang="en-US" sz="2600">
                <a:latin typeface="Verdana"/>
                <a:ea typeface="Verdana"/>
                <a:cs typeface="Verdana"/>
                <a:sym typeface="Verdana"/>
              </a:rPr>
              <a:t>On long trips, the tires on an </a:t>
            </a:r>
            <a:r>
              <a:rPr b="0" i="0" lang="en-US" sz="26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18-</a:t>
            </a:r>
            <a:r>
              <a:rPr lang="en-US" sz="2600">
                <a:latin typeface="Verdana"/>
                <a:ea typeface="Verdana"/>
                <a:cs typeface="Verdana"/>
                <a:sym typeface="Verdana"/>
              </a:rPr>
              <a:t>wheeler t</a:t>
            </a:r>
            <a:r>
              <a:rPr b="0" i="0" lang="en-US" sz="26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ruck can get hot </a:t>
            </a:r>
            <a:r>
              <a:rPr lang="en-US" sz="2600">
                <a:latin typeface="Verdana"/>
                <a:ea typeface="Verdana"/>
                <a:cs typeface="Verdana"/>
                <a:sym typeface="Verdana"/>
              </a:rPr>
              <a:t>due to friction</a:t>
            </a:r>
            <a:r>
              <a:rPr b="0" i="0" lang="en-US" sz="26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. Th</a:t>
            </a:r>
            <a:r>
              <a:rPr lang="en-US" sz="2600">
                <a:latin typeface="Verdana"/>
                <a:ea typeface="Verdana"/>
                <a:cs typeface="Verdana"/>
                <a:sym typeface="Verdana"/>
              </a:rPr>
              <a:t>is</a:t>
            </a:r>
            <a:r>
              <a:rPr b="0" i="0" lang="en-US" sz="26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increase </a:t>
            </a:r>
            <a:r>
              <a:rPr lang="en-US" sz="2600">
                <a:latin typeface="Verdana"/>
                <a:ea typeface="Verdana"/>
                <a:cs typeface="Verdana"/>
                <a:sym typeface="Verdana"/>
              </a:rPr>
              <a:t>in</a:t>
            </a:r>
            <a:r>
              <a:rPr b="0" i="0" lang="en-US" sz="26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temp</a:t>
            </a:r>
            <a:r>
              <a:rPr lang="en-US" sz="2600">
                <a:latin typeface="Verdana"/>
                <a:ea typeface="Verdana"/>
                <a:cs typeface="Verdana"/>
                <a:sym typeface="Verdana"/>
              </a:rPr>
              <a:t>.</a:t>
            </a:r>
            <a:r>
              <a:rPr b="0" i="0" lang="en-US" sz="26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causes an increase </a:t>
            </a:r>
            <a:r>
              <a:rPr lang="en-US" sz="2600">
                <a:latin typeface="Verdana"/>
                <a:ea typeface="Verdana"/>
                <a:cs typeface="Verdana"/>
                <a:sym typeface="Verdana"/>
              </a:rPr>
              <a:t>of</a:t>
            </a:r>
            <a:r>
              <a:rPr b="0" i="0" lang="en-US" sz="26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pressure inside the tire (</a:t>
            </a:r>
            <a:r>
              <a:rPr lang="en-US" sz="2600">
                <a:latin typeface="Verdana"/>
                <a:ea typeface="Verdana"/>
                <a:cs typeface="Verdana"/>
                <a:sym typeface="Verdana"/>
              </a:rPr>
              <a:t>volume is constant).</a:t>
            </a:r>
            <a:r>
              <a:rPr b="0" i="0" lang="en-US" sz="26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600">
                <a:latin typeface="Verdana"/>
                <a:ea typeface="Verdana"/>
                <a:cs typeface="Verdana"/>
                <a:sym typeface="Verdana"/>
              </a:rPr>
              <a:t>If pressure gets too high</a:t>
            </a:r>
            <a:r>
              <a:rPr b="0" i="0" lang="en-US" sz="26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, the tires </a:t>
            </a:r>
            <a:r>
              <a:rPr lang="en-US" sz="2600">
                <a:latin typeface="Verdana"/>
                <a:ea typeface="Verdana"/>
                <a:cs typeface="Verdana"/>
                <a:sym typeface="Verdana"/>
              </a:rPr>
              <a:t>can</a:t>
            </a:r>
            <a:r>
              <a:rPr b="0" i="0" lang="en-US" sz="26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burst</a:t>
            </a:r>
            <a:r>
              <a:rPr lang="en-US" sz="2600">
                <a:latin typeface="Verdana"/>
                <a:ea typeface="Verdana"/>
                <a:cs typeface="Verdana"/>
                <a:sym typeface="Verdana"/>
              </a:rPr>
              <a:t>, so t</a:t>
            </a:r>
            <a:r>
              <a:rPr b="0" i="0" lang="en-US" sz="26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he drivers must constantly monitor and adjust tire pressure.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0" name="Shape 230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9650" y="1196724"/>
            <a:ext cx="5703000" cy="5470200"/>
          </a:xfrm>
          <a:prstGeom prst="rect">
            <a:avLst/>
          </a:prstGeom>
          <a:noFill/>
          <a:ln>
            <a:noFill/>
          </a:ln>
        </p:spPr>
      </p:pic>
      <p:sp>
        <p:nvSpPr>
          <p:cNvPr id="231" name="Shape 231"/>
          <p:cNvSpPr txBox="1"/>
          <p:nvPr/>
        </p:nvSpPr>
        <p:spPr>
          <a:xfrm>
            <a:off x="5979850" y="1449650"/>
            <a:ext cx="3164100" cy="52172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Verdana"/>
              <a:buNone/>
            </a:pPr>
            <a:r>
              <a:rPr b="1" lang="en-US" sz="3200" u="sng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question: </a:t>
            </a:r>
            <a:r>
              <a:rPr i="0" lang="en-US" sz="3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What </a:t>
            </a:r>
            <a:r>
              <a:rPr i="1" lang="en-US" sz="3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kind of relationship</a:t>
            </a:r>
            <a:r>
              <a:rPr i="0" lang="en-US" sz="3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is shown in this graph?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</a:pPr>
            <a:r>
              <a:t/>
            </a:r>
            <a:endParaRPr sz="32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Verdana"/>
              <a:buNone/>
            </a:pPr>
            <a:r>
              <a:rPr b="1" lang="en-US" sz="3200" u="sng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answer: 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Verdana"/>
              <a:buNone/>
            </a:pPr>
            <a:r>
              <a:rPr lang="en-US" sz="32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 </a:t>
            </a:r>
            <a:r>
              <a:rPr lang="en-US" sz="3100" u="sng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direct</a:t>
            </a:r>
            <a:r>
              <a:rPr lang="en-US" sz="32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relationship.</a:t>
            </a:r>
          </a:p>
        </p:txBody>
      </p:sp>
      <p:sp>
        <p:nvSpPr>
          <p:cNvPr id="232" name="Shape 232"/>
          <p:cNvSpPr txBox="1"/>
          <p:nvPr>
            <p:ph type="title"/>
          </p:nvPr>
        </p:nvSpPr>
        <p:spPr>
          <a:xfrm>
            <a:off x="457200" y="457200"/>
            <a:ext cx="8115300" cy="5742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-US" sz="4800" u="sng"/>
              <a:t>Graphing the Gas Laws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7" name="Shape 23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1035000"/>
            <a:ext cx="5932799" cy="5217299"/>
          </a:xfrm>
          <a:prstGeom prst="rect">
            <a:avLst/>
          </a:prstGeom>
          <a:noFill/>
          <a:ln>
            <a:noFill/>
          </a:ln>
        </p:spPr>
      </p:pic>
      <p:sp>
        <p:nvSpPr>
          <p:cNvPr id="238" name="Shape 238"/>
          <p:cNvSpPr txBox="1"/>
          <p:nvPr/>
        </p:nvSpPr>
        <p:spPr>
          <a:xfrm>
            <a:off x="914400" y="685800"/>
            <a:ext cx="678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</a:pPr>
            <a:r>
              <a:t/>
            </a:r>
            <a:endParaRPr/>
          </a:p>
        </p:txBody>
      </p:sp>
      <p:sp>
        <p:nvSpPr>
          <p:cNvPr id="239" name="Shape 239"/>
          <p:cNvSpPr txBox="1"/>
          <p:nvPr/>
        </p:nvSpPr>
        <p:spPr>
          <a:xfrm>
            <a:off x="5979850" y="1143000"/>
            <a:ext cx="3164100" cy="552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Verdana"/>
              <a:buNone/>
            </a:pPr>
            <a:r>
              <a:rPr b="1" lang="en-US" sz="3200" u="sng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question: </a:t>
            </a:r>
            <a:r>
              <a:rPr i="0" lang="en-US" sz="3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What </a:t>
            </a:r>
            <a:r>
              <a:rPr i="1" lang="en-US" sz="3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kind of relationship</a:t>
            </a:r>
            <a:r>
              <a:rPr i="0" lang="en-US" sz="3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is shown in this graph?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</a:pPr>
            <a:r>
              <a:t/>
            </a:r>
            <a:endParaRPr sz="32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Verdana"/>
              <a:buNone/>
            </a:pPr>
            <a:r>
              <a:rPr b="1" lang="en-US" sz="3200" u="sng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answer: 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Verdana"/>
              <a:buNone/>
            </a:pPr>
            <a:r>
              <a:rPr lang="en-US" sz="32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An </a:t>
            </a:r>
            <a:r>
              <a:rPr lang="en-US" sz="3100" u="sng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indirect</a:t>
            </a:r>
            <a:r>
              <a:rPr lang="en-US" sz="32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relationship.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Shape 244"/>
          <p:cNvSpPr txBox="1"/>
          <p:nvPr>
            <p:ph type="title"/>
          </p:nvPr>
        </p:nvSpPr>
        <p:spPr>
          <a:xfrm>
            <a:off x="457200" y="457200"/>
            <a:ext cx="8229600" cy="1371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Verdana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Experiment with Gases</a:t>
            </a:r>
          </a:p>
        </p:txBody>
      </p:sp>
      <p:sp>
        <p:nvSpPr>
          <p:cNvPr id="245" name="Shape 245"/>
          <p:cNvSpPr txBox="1"/>
          <p:nvPr>
            <p:ph idx="1" type="body"/>
          </p:nvPr>
        </p:nvSpPr>
        <p:spPr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75000"/>
              <a:buFont typeface="Noto Sans Symbols"/>
              <a:buChar char="■"/>
            </a:pPr>
            <a:r>
              <a:rPr b="0" i="0" lang="en-US" sz="3200" u="sng" cap="none" strike="noStrik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http://www.mhhe.com/physsci/chemistry/essentialchemistry/flash/gasesv6.swf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1_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